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3C2A3-786F-477F-A6C4-9C41B03179AA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5E020F1C-B9F3-4C43-ABF4-E10F551D9C17}">
      <dgm:prSet phldrT="[Текст]"/>
      <dgm:spPr/>
      <dgm:t>
        <a:bodyPr/>
        <a:lstStyle/>
        <a:p>
          <a:r>
            <a:rPr lang="uk-UA" dirty="0" smtClean="0"/>
            <a:t>співпрацювати з носіями різних історичних і культурних цінностей; </a:t>
          </a:r>
          <a:endParaRPr lang="ru-RU" dirty="0"/>
        </a:p>
      </dgm:t>
    </dgm:pt>
    <dgm:pt modelId="{5AE2CF91-0795-4454-8A34-7062B1C8A245}" type="parTrans" cxnId="{EF683284-9E00-4CB8-B487-8FF2770A39EB}">
      <dgm:prSet/>
      <dgm:spPr/>
      <dgm:t>
        <a:bodyPr/>
        <a:lstStyle/>
        <a:p>
          <a:endParaRPr lang="ru-RU"/>
        </a:p>
      </dgm:t>
    </dgm:pt>
    <dgm:pt modelId="{F33A38B1-ED7C-4DC6-BDD8-A782D14EEB66}" type="sibTrans" cxnId="{EF683284-9E00-4CB8-B487-8FF2770A39EB}">
      <dgm:prSet/>
      <dgm:spPr/>
      <dgm:t>
        <a:bodyPr/>
        <a:lstStyle/>
        <a:p>
          <a:endParaRPr lang="ru-RU"/>
        </a:p>
      </dgm:t>
    </dgm:pt>
    <dgm:pt modelId="{26747994-BA2D-4DD2-B134-687AEC8F8597}">
      <dgm:prSet phldrT="[Текст]"/>
      <dgm:spPr/>
      <dgm:t>
        <a:bodyPr/>
        <a:lstStyle/>
        <a:p>
          <a:r>
            <a:rPr lang="uk-UA" dirty="0" smtClean="0"/>
            <a:t>виконувати індивідуальні науково-дослідні завдання з відповідної проблематики; </a:t>
          </a:r>
          <a:endParaRPr lang="ru-RU" dirty="0"/>
        </a:p>
      </dgm:t>
    </dgm:pt>
    <dgm:pt modelId="{1E417B20-BCE0-429D-A8E3-493D35601D0E}" type="parTrans" cxnId="{9F2F473D-D2DD-4559-A6BD-0EDF888699E6}">
      <dgm:prSet/>
      <dgm:spPr/>
      <dgm:t>
        <a:bodyPr/>
        <a:lstStyle/>
        <a:p>
          <a:endParaRPr lang="ru-RU"/>
        </a:p>
      </dgm:t>
    </dgm:pt>
    <dgm:pt modelId="{D49D5CBA-7DFA-43E9-B877-48D72767B315}" type="sibTrans" cxnId="{9F2F473D-D2DD-4559-A6BD-0EDF888699E6}">
      <dgm:prSet/>
      <dgm:spPr/>
      <dgm:t>
        <a:bodyPr/>
        <a:lstStyle/>
        <a:p>
          <a:endParaRPr lang="ru-RU"/>
        </a:p>
      </dgm:t>
    </dgm:pt>
    <dgm:pt modelId="{8B32DE92-77B1-4CB5-96F8-CBD96FFED0FF}">
      <dgm:prSet/>
      <dgm:spPr/>
      <dgm:t>
        <a:bodyPr/>
        <a:lstStyle/>
        <a:p>
          <a:r>
            <a:rPr lang="uk-UA" smtClean="0"/>
            <a:t>створювати умови для комунікації із представниками наукових, громадських і релігійних організацій;</a:t>
          </a:r>
          <a:endParaRPr lang="ru-RU" dirty="0"/>
        </a:p>
      </dgm:t>
    </dgm:pt>
    <dgm:pt modelId="{C3CED806-62C3-476A-9097-98CCBB186E1F}" type="parTrans" cxnId="{C244F808-D9C0-4F3A-8B4E-298492125C78}">
      <dgm:prSet/>
      <dgm:spPr/>
      <dgm:t>
        <a:bodyPr/>
        <a:lstStyle/>
        <a:p>
          <a:endParaRPr lang="ru-RU"/>
        </a:p>
      </dgm:t>
    </dgm:pt>
    <dgm:pt modelId="{A5D70263-7386-42F5-9C13-15CDF6D5834D}" type="sibTrans" cxnId="{C244F808-D9C0-4F3A-8B4E-298492125C78}">
      <dgm:prSet/>
      <dgm:spPr/>
      <dgm:t>
        <a:bodyPr/>
        <a:lstStyle/>
        <a:p>
          <a:endParaRPr lang="ru-RU"/>
        </a:p>
      </dgm:t>
    </dgm:pt>
    <dgm:pt modelId="{EDD4AC50-472F-4316-84FE-9E88391BEA31}">
      <dgm:prSet/>
      <dgm:spPr/>
      <dgm:t>
        <a:bodyPr/>
        <a:lstStyle/>
        <a:p>
          <a:r>
            <a:rPr lang="uk-UA" smtClean="0"/>
            <a:t>використовувати загальнонаукові та спеціальні методи історичного дослідження в науково-дослідній діяльності; </a:t>
          </a:r>
          <a:endParaRPr lang="ru-RU" dirty="0"/>
        </a:p>
      </dgm:t>
    </dgm:pt>
    <dgm:pt modelId="{7BB21FF7-3192-42F3-841C-01F31EB22652}" type="parTrans" cxnId="{E1E3B8CB-DE71-4048-BCB7-20CD47AAE52C}">
      <dgm:prSet/>
      <dgm:spPr/>
      <dgm:t>
        <a:bodyPr/>
        <a:lstStyle/>
        <a:p>
          <a:endParaRPr lang="ru-RU"/>
        </a:p>
      </dgm:t>
    </dgm:pt>
    <dgm:pt modelId="{62865D7A-FAC7-4BB1-8F91-79B1DF4B0353}" type="sibTrans" cxnId="{E1E3B8CB-DE71-4048-BCB7-20CD47AAE52C}">
      <dgm:prSet/>
      <dgm:spPr/>
      <dgm:t>
        <a:bodyPr/>
        <a:lstStyle/>
        <a:p>
          <a:endParaRPr lang="ru-RU"/>
        </a:p>
      </dgm:t>
    </dgm:pt>
    <dgm:pt modelId="{140D4791-CD68-4E45-A3CA-6C4E3EA92E78}">
      <dgm:prSet/>
      <dgm:spPr/>
      <dgm:t>
        <a:bodyPr/>
        <a:lstStyle/>
        <a:p>
          <a:r>
            <a:rPr lang="uk-UA" dirty="0" smtClean="0"/>
            <a:t>виявляти самостійність і соціальну відповідальність, громадянські та патріотичні чесноти при виконанні функціональних обов’язків. </a:t>
          </a:r>
          <a:endParaRPr lang="ru-RU" dirty="0"/>
        </a:p>
      </dgm:t>
    </dgm:pt>
    <dgm:pt modelId="{92902AE4-BEAC-4607-898A-75F8E6AC20AB}" type="parTrans" cxnId="{8FF4F0BF-493D-4941-96DF-C21614D65F5F}">
      <dgm:prSet/>
      <dgm:spPr/>
      <dgm:t>
        <a:bodyPr/>
        <a:lstStyle/>
        <a:p>
          <a:endParaRPr lang="ru-RU"/>
        </a:p>
      </dgm:t>
    </dgm:pt>
    <dgm:pt modelId="{4EE85F20-5D12-4941-A2AB-10B3B81C2D54}" type="sibTrans" cxnId="{8FF4F0BF-493D-4941-96DF-C21614D65F5F}">
      <dgm:prSet/>
      <dgm:spPr/>
      <dgm:t>
        <a:bodyPr/>
        <a:lstStyle/>
        <a:p>
          <a:endParaRPr lang="ru-RU"/>
        </a:p>
      </dgm:t>
    </dgm:pt>
    <dgm:pt modelId="{F06601BE-14BB-4E7A-9B32-430D5B0C4F45}">
      <dgm:prSet phldrT="[Текст]"/>
      <dgm:spPr/>
      <dgm:t>
        <a:bodyPr/>
        <a:lstStyle/>
        <a:p>
          <a:r>
            <a:rPr lang="ru-RU" dirty="0" err="1" smtClean="0"/>
            <a:t>використовувати</a:t>
          </a:r>
          <a:r>
            <a:rPr lang="ru-RU" dirty="0" smtClean="0"/>
            <a:t> </a:t>
          </a:r>
          <a:r>
            <a:rPr lang="ru-RU" dirty="0" err="1" smtClean="0"/>
            <a:t>набуті</a:t>
          </a:r>
          <a:r>
            <a:rPr lang="ru-RU" dirty="0" smtClean="0"/>
            <a:t> </a:t>
          </a:r>
          <a:r>
            <a:rPr lang="ru-RU" dirty="0" err="1" smtClean="0"/>
            <a:t>знання</a:t>
          </a:r>
          <a:r>
            <a:rPr lang="ru-RU" dirty="0" smtClean="0"/>
            <a:t> при </a:t>
          </a:r>
          <a:r>
            <a:rPr lang="ru-RU" dirty="0" err="1" smtClean="0"/>
            <a:t>веденні</a:t>
          </a:r>
          <a:r>
            <a:rPr lang="ru-RU" dirty="0" smtClean="0"/>
            <a:t> </a:t>
          </a:r>
          <a:r>
            <a:rPr lang="ru-RU" dirty="0" err="1" smtClean="0"/>
            <a:t>наукових</a:t>
          </a:r>
          <a:r>
            <a:rPr lang="ru-RU" dirty="0" smtClean="0"/>
            <a:t> </a:t>
          </a:r>
          <a:r>
            <a:rPr lang="ru-RU" dirty="0" err="1" smtClean="0"/>
            <a:t>дискусій</a:t>
          </a:r>
          <a:r>
            <a:rPr lang="ru-RU" dirty="0" smtClean="0"/>
            <a:t> з </a:t>
          </a:r>
          <a:r>
            <a:rPr lang="ru-RU" dirty="0" err="1" smtClean="0"/>
            <a:t>питань</a:t>
          </a:r>
          <a:r>
            <a:rPr lang="ru-RU" dirty="0" smtClean="0"/>
            <a:t> </a:t>
          </a:r>
          <a:r>
            <a:rPr lang="ru-RU" dirty="0" err="1" smtClean="0"/>
            <a:t>історичного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науки і </a:t>
          </a:r>
          <a:r>
            <a:rPr lang="ru-RU" dirty="0" err="1" smtClean="0"/>
            <a:t>техніки</a:t>
          </a:r>
          <a:r>
            <a:rPr lang="ru-RU" dirty="0" smtClean="0"/>
            <a:t>; </a:t>
          </a:r>
          <a:endParaRPr lang="ru-RU" dirty="0"/>
        </a:p>
      </dgm:t>
    </dgm:pt>
    <dgm:pt modelId="{0DAF4C13-4AF5-4382-A764-27BA5F384258}" type="parTrans" cxnId="{10507EE9-4532-47E4-A410-B1023A02834B}">
      <dgm:prSet/>
      <dgm:spPr/>
      <dgm:t>
        <a:bodyPr/>
        <a:lstStyle/>
        <a:p>
          <a:endParaRPr lang="ru-RU"/>
        </a:p>
      </dgm:t>
    </dgm:pt>
    <dgm:pt modelId="{B4CF81A3-BEE4-47E5-B0D5-48133B430993}" type="sibTrans" cxnId="{10507EE9-4532-47E4-A410-B1023A02834B}">
      <dgm:prSet/>
      <dgm:spPr/>
      <dgm:t>
        <a:bodyPr/>
        <a:lstStyle/>
        <a:p>
          <a:endParaRPr lang="ru-RU"/>
        </a:p>
      </dgm:t>
    </dgm:pt>
    <dgm:pt modelId="{36926ECA-412A-43A1-A070-B059D183F90E}" type="pres">
      <dgm:prSet presAssocID="{DD13C2A3-786F-477F-A6C4-9C41B03179AA}" presName="Name0" presStyleCnt="0">
        <dgm:presLayoutVars>
          <dgm:chMax val="7"/>
          <dgm:chPref val="7"/>
          <dgm:dir/>
        </dgm:presLayoutVars>
      </dgm:prSet>
      <dgm:spPr/>
    </dgm:pt>
    <dgm:pt modelId="{EA1987FB-DC39-4591-96B0-D2E701014F48}" type="pres">
      <dgm:prSet presAssocID="{DD13C2A3-786F-477F-A6C4-9C41B03179AA}" presName="Name1" presStyleCnt="0"/>
      <dgm:spPr/>
    </dgm:pt>
    <dgm:pt modelId="{B60E7A5E-2CB8-462C-82C2-FD26C83A6FF8}" type="pres">
      <dgm:prSet presAssocID="{DD13C2A3-786F-477F-A6C4-9C41B03179AA}" presName="cycle" presStyleCnt="0"/>
      <dgm:spPr/>
    </dgm:pt>
    <dgm:pt modelId="{026E5400-DD3B-429D-89FF-D4B8B97641E8}" type="pres">
      <dgm:prSet presAssocID="{DD13C2A3-786F-477F-A6C4-9C41B03179AA}" presName="srcNode" presStyleLbl="node1" presStyleIdx="0" presStyleCnt="6"/>
      <dgm:spPr/>
    </dgm:pt>
    <dgm:pt modelId="{3E5A671E-2E8F-4091-AF1A-EBFB1EF529C9}" type="pres">
      <dgm:prSet presAssocID="{DD13C2A3-786F-477F-A6C4-9C41B03179AA}" presName="conn" presStyleLbl="parChTrans1D2" presStyleIdx="0" presStyleCnt="1"/>
      <dgm:spPr/>
    </dgm:pt>
    <dgm:pt modelId="{EB8779F3-C514-422E-B951-5BD24FAB85C3}" type="pres">
      <dgm:prSet presAssocID="{DD13C2A3-786F-477F-A6C4-9C41B03179AA}" presName="extraNode" presStyleLbl="node1" presStyleIdx="0" presStyleCnt="6"/>
      <dgm:spPr/>
    </dgm:pt>
    <dgm:pt modelId="{E579BDAA-B79D-40D5-89B6-1B77E131B82A}" type="pres">
      <dgm:prSet presAssocID="{DD13C2A3-786F-477F-A6C4-9C41B03179AA}" presName="dstNode" presStyleLbl="node1" presStyleIdx="0" presStyleCnt="6"/>
      <dgm:spPr/>
    </dgm:pt>
    <dgm:pt modelId="{1041FEDA-217E-4C7B-AC9E-94E7D1AF53A7}" type="pres">
      <dgm:prSet presAssocID="{F06601BE-14BB-4E7A-9B32-430D5B0C4F4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3D51F-B8B4-4C91-AFA9-BFF33319548C}" type="pres">
      <dgm:prSet presAssocID="{F06601BE-14BB-4E7A-9B32-430D5B0C4F45}" presName="accent_1" presStyleCnt="0"/>
      <dgm:spPr/>
    </dgm:pt>
    <dgm:pt modelId="{B5BB0732-6CFF-41E4-A483-ADF8E8CEE44D}" type="pres">
      <dgm:prSet presAssocID="{F06601BE-14BB-4E7A-9B32-430D5B0C4F45}" presName="accentRepeatNode" presStyleLbl="solidFgAcc1" presStyleIdx="0" presStyleCnt="6"/>
      <dgm:spPr>
        <a:solidFill>
          <a:schemeClr val="accent4">
            <a:lumMod val="40000"/>
            <a:lumOff val="60000"/>
          </a:schemeClr>
        </a:solidFill>
      </dgm:spPr>
    </dgm:pt>
    <dgm:pt modelId="{3357720B-ACBE-4D46-8027-B71DD828BAD1}" type="pres">
      <dgm:prSet presAssocID="{5E020F1C-B9F3-4C43-ABF4-E10F551D9C1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62FFB-9A30-49F4-92FC-1D13FEF75EC4}" type="pres">
      <dgm:prSet presAssocID="{5E020F1C-B9F3-4C43-ABF4-E10F551D9C17}" presName="accent_2" presStyleCnt="0"/>
      <dgm:spPr/>
    </dgm:pt>
    <dgm:pt modelId="{0AF1B21F-99DF-4DD8-A9D9-AFDCB65ADAF8}" type="pres">
      <dgm:prSet presAssocID="{5E020F1C-B9F3-4C43-ABF4-E10F551D9C17}" presName="accentRepeatNode" presStyleLbl="solidFgAcc1" presStyleIdx="1" presStyleCnt="6"/>
      <dgm:spPr>
        <a:solidFill>
          <a:schemeClr val="bg2"/>
        </a:solidFill>
      </dgm:spPr>
    </dgm:pt>
    <dgm:pt modelId="{FB8F2A9A-71F2-42EE-8ACD-784FD915A3C6}" type="pres">
      <dgm:prSet presAssocID="{8B32DE92-77B1-4CB5-96F8-CBD96FFED0FF}" presName="text_3" presStyleLbl="node1" presStyleIdx="2" presStyleCnt="6">
        <dgm:presLayoutVars>
          <dgm:bulletEnabled val="1"/>
        </dgm:presLayoutVars>
      </dgm:prSet>
      <dgm:spPr/>
    </dgm:pt>
    <dgm:pt modelId="{78217236-B210-43FA-9CF3-07EC659CE7B4}" type="pres">
      <dgm:prSet presAssocID="{8B32DE92-77B1-4CB5-96F8-CBD96FFED0FF}" presName="accent_3" presStyleCnt="0"/>
      <dgm:spPr/>
    </dgm:pt>
    <dgm:pt modelId="{83B78BD4-1AD5-45E8-800E-23639BF6AB0C}" type="pres">
      <dgm:prSet presAssocID="{8B32DE92-77B1-4CB5-96F8-CBD96FFED0FF}" presName="accentRepeatNode" presStyleLbl="solidFgAcc1" presStyleIdx="2" presStyleCnt="6"/>
      <dgm:spPr>
        <a:solidFill>
          <a:schemeClr val="accent3">
            <a:lumMod val="40000"/>
            <a:lumOff val="60000"/>
          </a:schemeClr>
        </a:solidFill>
      </dgm:spPr>
    </dgm:pt>
    <dgm:pt modelId="{97139EDD-2D10-4933-A15A-6247E4921DDD}" type="pres">
      <dgm:prSet presAssocID="{26747994-BA2D-4DD2-B134-687AEC8F859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38773-97AA-426A-B4F8-4D5F906B637E}" type="pres">
      <dgm:prSet presAssocID="{26747994-BA2D-4DD2-B134-687AEC8F8597}" presName="accent_4" presStyleCnt="0"/>
      <dgm:spPr/>
    </dgm:pt>
    <dgm:pt modelId="{DA1AB5B3-624E-4CFE-BC82-E50949BE28A1}" type="pres">
      <dgm:prSet presAssocID="{26747994-BA2D-4DD2-B134-687AEC8F8597}" presName="accentRepeatNode" presStyleLbl="solidFgAcc1" presStyleIdx="3" presStyleCnt="6"/>
      <dgm:spPr>
        <a:solidFill>
          <a:schemeClr val="bg2"/>
        </a:solidFill>
      </dgm:spPr>
    </dgm:pt>
    <dgm:pt modelId="{AEAF7166-6137-4FA7-89C9-2E80807B5307}" type="pres">
      <dgm:prSet presAssocID="{EDD4AC50-472F-4316-84FE-9E88391BEA31}" presName="text_5" presStyleLbl="node1" presStyleIdx="4" presStyleCnt="6">
        <dgm:presLayoutVars>
          <dgm:bulletEnabled val="1"/>
        </dgm:presLayoutVars>
      </dgm:prSet>
      <dgm:spPr/>
    </dgm:pt>
    <dgm:pt modelId="{E8D48E04-EC53-4079-B21D-C6B5E9F4F5C4}" type="pres">
      <dgm:prSet presAssocID="{EDD4AC50-472F-4316-84FE-9E88391BEA31}" presName="accent_5" presStyleCnt="0"/>
      <dgm:spPr/>
    </dgm:pt>
    <dgm:pt modelId="{A4388E32-1559-483A-AB2C-16741AAAE047}" type="pres">
      <dgm:prSet presAssocID="{EDD4AC50-472F-4316-84FE-9E88391BEA31}" presName="accentRepeatNode" presStyleLbl="solidFgAcc1" presStyleIdx="4" presStyleCnt="6"/>
      <dgm:spPr>
        <a:solidFill>
          <a:schemeClr val="accent3">
            <a:lumMod val="40000"/>
            <a:lumOff val="60000"/>
          </a:schemeClr>
        </a:solidFill>
      </dgm:spPr>
    </dgm:pt>
    <dgm:pt modelId="{879CE4CB-B932-42D8-AF39-C530C04B5FF1}" type="pres">
      <dgm:prSet presAssocID="{140D4791-CD68-4E45-A3CA-6C4E3EA92E78}" presName="text_6" presStyleLbl="node1" presStyleIdx="5" presStyleCnt="6">
        <dgm:presLayoutVars>
          <dgm:bulletEnabled val="1"/>
        </dgm:presLayoutVars>
      </dgm:prSet>
      <dgm:spPr/>
    </dgm:pt>
    <dgm:pt modelId="{A5ACC6A1-79C8-48E0-9D64-8A4FF3C9C0F0}" type="pres">
      <dgm:prSet presAssocID="{140D4791-CD68-4E45-A3CA-6C4E3EA92E78}" presName="accent_6" presStyleCnt="0"/>
      <dgm:spPr/>
    </dgm:pt>
    <dgm:pt modelId="{ECBCB4D1-1050-40B3-9BA4-ABF094B34717}" type="pres">
      <dgm:prSet presAssocID="{140D4791-CD68-4E45-A3CA-6C4E3EA92E78}" presName="accentRepeatNode" presStyleLbl="solidFgAcc1" presStyleIdx="5" presStyleCnt="6"/>
      <dgm:spPr>
        <a:solidFill>
          <a:schemeClr val="bg2"/>
        </a:solidFill>
      </dgm:spPr>
    </dgm:pt>
  </dgm:ptLst>
  <dgm:cxnLst>
    <dgm:cxn modelId="{10507EE9-4532-47E4-A410-B1023A02834B}" srcId="{DD13C2A3-786F-477F-A6C4-9C41B03179AA}" destId="{F06601BE-14BB-4E7A-9B32-430D5B0C4F45}" srcOrd="0" destOrd="0" parTransId="{0DAF4C13-4AF5-4382-A764-27BA5F384258}" sibTransId="{B4CF81A3-BEE4-47E5-B0D5-48133B430993}"/>
    <dgm:cxn modelId="{4CF070D4-B51E-4D26-9A44-C4A0CBC8AFEA}" type="presOf" srcId="{8B32DE92-77B1-4CB5-96F8-CBD96FFED0FF}" destId="{FB8F2A9A-71F2-42EE-8ACD-784FD915A3C6}" srcOrd="0" destOrd="0" presId="urn:microsoft.com/office/officeart/2008/layout/VerticalCurvedList"/>
    <dgm:cxn modelId="{8FF4F0BF-493D-4941-96DF-C21614D65F5F}" srcId="{DD13C2A3-786F-477F-A6C4-9C41B03179AA}" destId="{140D4791-CD68-4E45-A3CA-6C4E3EA92E78}" srcOrd="5" destOrd="0" parTransId="{92902AE4-BEAC-4607-898A-75F8E6AC20AB}" sibTransId="{4EE85F20-5D12-4941-A2AB-10B3B81C2D54}"/>
    <dgm:cxn modelId="{24976517-18F6-4890-86AC-3500AEB29F40}" type="presOf" srcId="{F06601BE-14BB-4E7A-9B32-430D5B0C4F45}" destId="{1041FEDA-217E-4C7B-AC9E-94E7D1AF53A7}" srcOrd="0" destOrd="0" presId="urn:microsoft.com/office/officeart/2008/layout/VerticalCurvedList"/>
    <dgm:cxn modelId="{F0CA68C1-3CB9-48BB-A9C2-6AE6AD88A6E3}" type="presOf" srcId="{140D4791-CD68-4E45-A3CA-6C4E3EA92E78}" destId="{879CE4CB-B932-42D8-AF39-C530C04B5FF1}" srcOrd="0" destOrd="0" presId="urn:microsoft.com/office/officeart/2008/layout/VerticalCurvedList"/>
    <dgm:cxn modelId="{DF8FD297-A09A-40BD-A71E-618068FC1A71}" type="presOf" srcId="{5E020F1C-B9F3-4C43-ABF4-E10F551D9C17}" destId="{3357720B-ACBE-4D46-8027-B71DD828BAD1}" srcOrd="0" destOrd="0" presId="urn:microsoft.com/office/officeart/2008/layout/VerticalCurvedList"/>
    <dgm:cxn modelId="{C244F808-D9C0-4F3A-8B4E-298492125C78}" srcId="{DD13C2A3-786F-477F-A6C4-9C41B03179AA}" destId="{8B32DE92-77B1-4CB5-96F8-CBD96FFED0FF}" srcOrd="2" destOrd="0" parTransId="{C3CED806-62C3-476A-9097-98CCBB186E1F}" sibTransId="{A5D70263-7386-42F5-9C13-15CDF6D5834D}"/>
    <dgm:cxn modelId="{F09910F6-B175-4FD6-BE38-6E0002DB83D7}" type="presOf" srcId="{DD13C2A3-786F-477F-A6C4-9C41B03179AA}" destId="{36926ECA-412A-43A1-A070-B059D183F90E}" srcOrd="0" destOrd="0" presId="urn:microsoft.com/office/officeart/2008/layout/VerticalCurvedList"/>
    <dgm:cxn modelId="{E1E3B8CB-DE71-4048-BCB7-20CD47AAE52C}" srcId="{DD13C2A3-786F-477F-A6C4-9C41B03179AA}" destId="{EDD4AC50-472F-4316-84FE-9E88391BEA31}" srcOrd="4" destOrd="0" parTransId="{7BB21FF7-3192-42F3-841C-01F31EB22652}" sibTransId="{62865D7A-FAC7-4BB1-8F91-79B1DF4B0353}"/>
    <dgm:cxn modelId="{9F2F473D-D2DD-4559-A6BD-0EDF888699E6}" srcId="{DD13C2A3-786F-477F-A6C4-9C41B03179AA}" destId="{26747994-BA2D-4DD2-B134-687AEC8F8597}" srcOrd="3" destOrd="0" parTransId="{1E417B20-BCE0-429D-A8E3-493D35601D0E}" sibTransId="{D49D5CBA-7DFA-43E9-B877-48D72767B315}"/>
    <dgm:cxn modelId="{BB32F331-E567-4E22-BFA0-0CF04625DFC6}" type="presOf" srcId="{EDD4AC50-472F-4316-84FE-9E88391BEA31}" destId="{AEAF7166-6137-4FA7-89C9-2E80807B5307}" srcOrd="0" destOrd="0" presId="urn:microsoft.com/office/officeart/2008/layout/VerticalCurvedList"/>
    <dgm:cxn modelId="{719D85E8-45DC-46F8-8C9C-FF8D3A40A8F5}" type="presOf" srcId="{26747994-BA2D-4DD2-B134-687AEC8F8597}" destId="{97139EDD-2D10-4933-A15A-6247E4921DDD}" srcOrd="0" destOrd="0" presId="urn:microsoft.com/office/officeart/2008/layout/VerticalCurvedList"/>
    <dgm:cxn modelId="{EF683284-9E00-4CB8-B487-8FF2770A39EB}" srcId="{DD13C2A3-786F-477F-A6C4-9C41B03179AA}" destId="{5E020F1C-B9F3-4C43-ABF4-E10F551D9C17}" srcOrd="1" destOrd="0" parTransId="{5AE2CF91-0795-4454-8A34-7062B1C8A245}" sibTransId="{F33A38B1-ED7C-4DC6-BDD8-A782D14EEB66}"/>
    <dgm:cxn modelId="{6D941230-FEDE-4431-BF9A-2FC6F35C7969}" type="presOf" srcId="{B4CF81A3-BEE4-47E5-B0D5-48133B430993}" destId="{3E5A671E-2E8F-4091-AF1A-EBFB1EF529C9}" srcOrd="0" destOrd="0" presId="urn:microsoft.com/office/officeart/2008/layout/VerticalCurvedList"/>
    <dgm:cxn modelId="{5E1F4FDD-8A5C-4F8A-ACF5-6247B3C7BB08}" type="presParOf" srcId="{36926ECA-412A-43A1-A070-B059D183F90E}" destId="{EA1987FB-DC39-4591-96B0-D2E701014F48}" srcOrd="0" destOrd="0" presId="urn:microsoft.com/office/officeart/2008/layout/VerticalCurvedList"/>
    <dgm:cxn modelId="{BB90B180-00D3-4748-8FD6-55C1573A6A8B}" type="presParOf" srcId="{EA1987FB-DC39-4591-96B0-D2E701014F48}" destId="{B60E7A5E-2CB8-462C-82C2-FD26C83A6FF8}" srcOrd="0" destOrd="0" presId="urn:microsoft.com/office/officeart/2008/layout/VerticalCurvedList"/>
    <dgm:cxn modelId="{3A004B6B-6AFF-4AEF-8409-F3227AEBAF14}" type="presParOf" srcId="{B60E7A5E-2CB8-462C-82C2-FD26C83A6FF8}" destId="{026E5400-DD3B-429D-89FF-D4B8B97641E8}" srcOrd="0" destOrd="0" presId="urn:microsoft.com/office/officeart/2008/layout/VerticalCurvedList"/>
    <dgm:cxn modelId="{812768CF-0F74-4742-B8F7-EEF9D85CD676}" type="presParOf" srcId="{B60E7A5E-2CB8-462C-82C2-FD26C83A6FF8}" destId="{3E5A671E-2E8F-4091-AF1A-EBFB1EF529C9}" srcOrd="1" destOrd="0" presId="urn:microsoft.com/office/officeart/2008/layout/VerticalCurvedList"/>
    <dgm:cxn modelId="{1BFFF3BC-343F-43FD-AECF-2F19DDE52EA1}" type="presParOf" srcId="{B60E7A5E-2CB8-462C-82C2-FD26C83A6FF8}" destId="{EB8779F3-C514-422E-B951-5BD24FAB85C3}" srcOrd="2" destOrd="0" presId="urn:microsoft.com/office/officeart/2008/layout/VerticalCurvedList"/>
    <dgm:cxn modelId="{55841B40-6E03-4B97-817D-797AFAC541E7}" type="presParOf" srcId="{B60E7A5E-2CB8-462C-82C2-FD26C83A6FF8}" destId="{E579BDAA-B79D-40D5-89B6-1B77E131B82A}" srcOrd="3" destOrd="0" presId="urn:microsoft.com/office/officeart/2008/layout/VerticalCurvedList"/>
    <dgm:cxn modelId="{356BFA37-54D5-4A12-8850-6DAB1661F81A}" type="presParOf" srcId="{EA1987FB-DC39-4591-96B0-D2E701014F48}" destId="{1041FEDA-217E-4C7B-AC9E-94E7D1AF53A7}" srcOrd="1" destOrd="0" presId="urn:microsoft.com/office/officeart/2008/layout/VerticalCurvedList"/>
    <dgm:cxn modelId="{D19F898B-A2C2-46D6-B079-502BFF0A0406}" type="presParOf" srcId="{EA1987FB-DC39-4591-96B0-D2E701014F48}" destId="{15F3D51F-B8B4-4C91-AFA9-BFF33319548C}" srcOrd="2" destOrd="0" presId="urn:microsoft.com/office/officeart/2008/layout/VerticalCurvedList"/>
    <dgm:cxn modelId="{2008EA44-7AF3-47C0-AB6A-F9CE0BEC22BF}" type="presParOf" srcId="{15F3D51F-B8B4-4C91-AFA9-BFF33319548C}" destId="{B5BB0732-6CFF-41E4-A483-ADF8E8CEE44D}" srcOrd="0" destOrd="0" presId="urn:microsoft.com/office/officeart/2008/layout/VerticalCurvedList"/>
    <dgm:cxn modelId="{F50265DD-77B7-49BF-B05F-03D72A911F1F}" type="presParOf" srcId="{EA1987FB-DC39-4591-96B0-D2E701014F48}" destId="{3357720B-ACBE-4D46-8027-B71DD828BAD1}" srcOrd="3" destOrd="0" presId="urn:microsoft.com/office/officeart/2008/layout/VerticalCurvedList"/>
    <dgm:cxn modelId="{9233932A-C25D-42B2-8244-81612A31CB00}" type="presParOf" srcId="{EA1987FB-DC39-4591-96B0-D2E701014F48}" destId="{F4E62FFB-9A30-49F4-92FC-1D13FEF75EC4}" srcOrd="4" destOrd="0" presId="urn:microsoft.com/office/officeart/2008/layout/VerticalCurvedList"/>
    <dgm:cxn modelId="{3CD5685B-96AD-44A2-A2EB-EC95986E833B}" type="presParOf" srcId="{F4E62FFB-9A30-49F4-92FC-1D13FEF75EC4}" destId="{0AF1B21F-99DF-4DD8-A9D9-AFDCB65ADAF8}" srcOrd="0" destOrd="0" presId="urn:microsoft.com/office/officeart/2008/layout/VerticalCurvedList"/>
    <dgm:cxn modelId="{E14D3CCD-7AB7-4641-9337-C67773A89FEF}" type="presParOf" srcId="{EA1987FB-DC39-4591-96B0-D2E701014F48}" destId="{FB8F2A9A-71F2-42EE-8ACD-784FD915A3C6}" srcOrd="5" destOrd="0" presId="urn:microsoft.com/office/officeart/2008/layout/VerticalCurvedList"/>
    <dgm:cxn modelId="{03226798-6C92-4ED5-B653-32EEC546909E}" type="presParOf" srcId="{EA1987FB-DC39-4591-96B0-D2E701014F48}" destId="{78217236-B210-43FA-9CF3-07EC659CE7B4}" srcOrd="6" destOrd="0" presId="urn:microsoft.com/office/officeart/2008/layout/VerticalCurvedList"/>
    <dgm:cxn modelId="{CD639DE2-3D26-499F-9357-FAA07764BA8F}" type="presParOf" srcId="{78217236-B210-43FA-9CF3-07EC659CE7B4}" destId="{83B78BD4-1AD5-45E8-800E-23639BF6AB0C}" srcOrd="0" destOrd="0" presId="urn:microsoft.com/office/officeart/2008/layout/VerticalCurvedList"/>
    <dgm:cxn modelId="{07612C19-BA3C-4600-96A8-CE581C1406B7}" type="presParOf" srcId="{EA1987FB-DC39-4591-96B0-D2E701014F48}" destId="{97139EDD-2D10-4933-A15A-6247E4921DDD}" srcOrd="7" destOrd="0" presId="urn:microsoft.com/office/officeart/2008/layout/VerticalCurvedList"/>
    <dgm:cxn modelId="{D9EF8068-6D40-4F76-AAF4-3E1C2AAC17B6}" type="presParOf" srcId="{EA1987FB-DC39-4591-96B0-D2E701014F48}" destId="{BF938773-97AA-426A-B4F8-4D5F906B637E}" srcOrd="8" destOrd="0" presId="urn:microsoft.com/office/officeart/2008/layout/VerticalCurvedList"/>
    <dgm:cxn modelId="{285BB6C5-1E65-4E10-965D-B6A113984585}" type="presParOf" srcId="{BF938773-97AA-426A-B4F8-4D5F906B637E}" destId="{DA1AB5B3-624E-4CFE-BC82-E50949BE28A1}" srcOrd="0" destOrd="0" presId="urn:microsoft.com/office/officeart/2008/layout/VerticalCurvedList"/>
    <dgm:cxn modelId="{FD66672F-0977-4CA1-A4EC-F73BED2ACECF}" type="presParOf" srcId="{EA1987FB-DC39-4591-96B0-D2E701014F48}" destId="{AEAF7166-6137-4FA7-89C9-2E80807B5307}" srcOrd="9" destOrd="0" presId="urn:microsoft.com/office/officeart/2008/layout/VerticalCurvedList"/>
    <dgm:cxn modelId="{33183B26-22AF-4DBF-B101-26B60EFEED7E}" type="presParOf" srcId="{EA1987FB-DC39-4591-96B0-D2E701014F48}" destId="{E8D48E04-EC53-4079-B21D-C6B5E9F4F5C4}" srcOrd="10" destOrd="0" presId="urn:microsoft.com/office/officeart/2008/layout/VerticalCurvedList"/>
    <dgm:cxn modelId="{5BD8364C-5CE5-4DDF-81E6-7BEC161CAF4F}" type="presParOf" srcId="{E8D48E04-EC53-4079-B21D-C6B5E9F4F5C4}" destId="{A4388E32-1559-483A-AB2C-16741AAAE047}" srcOrd="0" destOrd="0" presId="urn:microsoft.com/office/officeart/2008/layout/VerticalCurvedList"/>
    <dgm:cxn modelId="{0299FB7B-729C-42DF-9247-6303A7DA47BB}" type="presParOf" srcId="{EA1987FB-DC39-4591-96B0-D2E701014F48}" destId="{879CE4CB-B932-42D8-AF39-C530C04B5FF1}" srcOrd="11" destOrd="0" presId="urn:microsoft.com/office/officeart/2008/layout/VerticalCurvedList"/>
    <dgm:cxn modelId="{9582678D-A173-4E02-A4A8-0936B380FC3C}" type="presParOf" srcId="{EA1987FB-DC39-4591-96B0-D2E701014F48}" destId="{A5ACC6A1-79C8-48E0-9D64-8A4FF3C9C0F0}" srcOrd="12" destOrd="0" presId="urn:microsoft.com/office/officeart/2008/layout/VerticalCurvedList"/>
    <dgm:cxn modelId="{98CF02D6-A75F-4200-A504-52B2F447883E}" type="presParOf" srcId="{A5ACC6A1-79C8-48E0-9D64-8A4FF3C9C0F0}" destId="{ECBCB4D1-1050-40B3-9BA4-ABF094B347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4D7A9-35B5-4149-B37A-06B852754334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B9266D8-AC0E-41F5-BBA3-231C3ADBE570}">
      <dgm:prSet phldrT="[Текст]" custT="1"/>
      <dgm:spPr/>
      <dgm:t>
        <a:bodyPr/>
        <a:lstStyle/>
        <a:p>
          <a:r>
            <a:rPr lang="ru-RU" sz="1200" dirty="0" err="1" smtClean="0"/>
            <a:t>Практичні</a:t>
          </a:r>
          <a:r>
            <a:rPr lang="ru-RU" sz="1200" dirty="0" smtClean="0"/>
            <a:t> </a:t>
          </a:r>
          <a:r>
            <a:rPr lang="ru-RU" sz="1200" dirty="0" err="1" smtClean="0"/>
            <a:t>джерела</a:t>
          </a:r>
          <a:r>
            <a:rPr lang="ru-RU" sz="1200" dirty="0" smtClean="0"/>
            <a:t> </a:t>
          </a:r>
          <a:r>
            <a:rPr lang="ru-RU" sz="1200" dirty="0" err="1" smtClean="0"/>
            <a:t>виникнення</a:t>
          </a:r>
          <a:r>
            <a:rPr lang="ru-RU" sz="1200" dirty="0" smtClean="0"/>
            <a:t> та </a:t>
          </a:r>
          <a:r>
            <a:rPr lang="ru-RU" sz="1200" dirty="0" err="1" smtClean="0"/>
            <a:t>розвитку</a:t>
          </a:r>
          <a:r>
            <a:rPr lang="ru-RU" sz="1200" dirty="0" smtClean="0"/>
            <a:t> </a:t>
          </a:r>
          <a:r>
            <a:rPr lang="ru-RU" sz="1200" dirty="0" err="1" smtClean="0"/>
            <a:t>людських</a:t>
          </a:r>
          <a:r>
            <a:rPr lang="ru-RU" sz="1200" dirty="0" smtClean="0"/>
            <a:t> </a:t>
          </a:r>
          <a:r>
            <a:rPr lang="ru-RU" sz="1200" dirty="0" err="1" smtClean="0"/>
            <a:t>знань</a:t>
          </a:r>
          <a:r>
            <a:rPr lang="ru-RU" sz="1200" dirty="0" smtClean="0"/>
            <a:t>, </a:t>
          </a:r>
          <a:r>
            <a:rPr lang="ru-RU" sz="1200" dirty="0" err="1" smtClean="0"/>
            <a:t>формування</a:t>
          </a:r>
          <a:r>
            <a:rPr lang="ru-RU" sz="1200" dirty="0" smtClean="0"/>
            <a:t> </a:t>
          </a:r>
          <a:r>
            <a:rPr lang="ru-RU" sz="1200" dirty="0" err="1" smtClean="0"/>
            <a:t>наукового</a:t>
          </a:r>
          <a:r>
            <a:rPr lang="ru-RU" sz="1200" dirty="0" smtClean="0"/>
            <a:t> </a:t>
          </a:r>
          <a:r>
            <a:rPr lang="ru-RU" sz="1200" dirty="0" err="1" smtClean="0"/>
            <a:t>пізнання</a:t>
          </a:r>
          <a:r>
            <a:rPr lang="uk-UA" sz="1200" dirty="0" smtClean="0"/>
            <a:t>. </a:t>
          </a:r>
          <a:endParaRPr lang="ru-RU" sz="1200" dirty="0"/>
        </a:p>
      </dgm:t>
    </dgm:pt>
    <dgm:pt modelId="{AB180D05-DE0A-42A9-9314-6F58127E5F00}" type="parTrans" cxnId="{3B770A12-B31D-4D6F-8F8D-E2CA6E191702}">
      <dgm:prSet/>
      <dgm:spPr/>
      <dgm:t>
        <a:bodyPr/>
        <a:lstStyle/>
        <a:p>
          <a:endParaRPr lang="ru-RU"/>
        </a:p>
      </dgm:t>
    </dgm:pt>
    <dgm:pt modelId="{52CC4E38-E359-4D8D-8E59-4A4A3297AD5E}" type="sibTrans" cxnId="{3B770A12-B31D-4D6F-8F8D-E2CA6E191702}">
      <dgm:prSet/>
      <dgm:spPr/>
      <dgm:t>
        <a:bodyPr/>
        <a:lstStyle/>
        <a:p>
          <a:endParaRPr lang="ru-RU"/>
        </a:p>
      </dgm:t>
    </dgm:pt>
    <dgm:pt modelId="{08A82F86-9532-428D-A698-CFB068574683}">
      <dgm:prSet custT="1"/>
      <dgm:spPr/>
      <dgm:t>
        <a:bodyPr/>
        <a:lstStyle/>
        <a:p>
          <a:r>
            <a:rPr lang="ru-RU" sz="1200" smtClean="0"/>
            <a:t>Перехід від міфологічного до наукового сприймання оточуючого світу (наука і техніка в давньогрєцькій культурі: VII - перша половинa IV ст. до н.е.)</a:t>
          </a:r>
          <a:r>
            <a:rPr lang="uk-UA" sz="1200" smtClean="0"/>
            <a:t>.</a:t>
          </a:r>
          <a:endParaRPr lang="ru-RU" sz="1200"/>
        </a:p>
      </dgm:t>
    </dgm:pt>
    <dgm:pt modelId="{C677260A-F3BD-4457-9B30-7DA363398C60}" type="parTrans" cxnId="{5860B1B3-02AA-4D19-8567-A12EC86C79EF}">
      <dgm:prSet/>
      <dgm:spPr/>
      <dgm:t>
        <a:bodyPr/>
        <a:lstStyle/>
        <a:p>
          <a:endParaRPr lang="ru-RU"/>
        </a:p>
      </dgm:t>
    </dgm:pt>
    <dgm:pt modelId="{D5F6176C-BF20-402E-BDB9-102675388912}" type="sibTrans" cxnId="{5860B1B3-02AA-4D19-8567-A12EC86C79EF}">
      <dgm:prSet/>
      <dgm:spPr/>
      <dgm:t>
        <a:bodyPr/>
        <a:lstStyle/>
        <a:p>
          <a:endParaRPr lang="ru-RU"/>
        </a:p>
      </dgm:t>
    </dgm:pt>
    <dgm:pt modelId="{FBD5D011-A200-4A33-A1ED-665320324261}">
      <dgm:prSet custT="1"/>
      <dgm:spPr/>
      <dgm:t>
        <a:bodyPr/>
        <a:lstStyle/>
        <a:p>
          <a:r>
            <a:rPr lang="ru-RU" sz="1200" smtClean="0"/>
            <a:t>Наукове знання та технічні мистецтва за часів еллінізму та панування Риму (друга половина lV ст. до н.e. - 450 роки н.e.)</a:t>
          </a:r>
          <a:r>
            <a:rPr lang="uk-UA" sz="1200" smtClean="0"/>
            <a:t>.</a:t>
          </a:r>
          <a:endParaRPr lang="ru-RU" sz="1200"/>
        </a:p>
      </dgm:t>
    </dgm:pt>
    <dgm:pt modelId="{8C4B0829-5A43-4676-826C-EBB15E3A0F5D}" type="parTrans" cxnId="{2FCD143C-B454-4192-812B-1B3689107741}">
      <dgm:prSet/>
      <dgm:spPr/>
      <dgm:t>
        <a:bodyPr/>
        <a:lstStyle/>
        <a:p>
          <a:endParaRPr lang="ru-RU"/>
        </a:p>
      </dgm:t>
    </dgm:pt>
    <dgm:pt modelId="{76BB8F81-123B-4435-BB3E-AD8AFB1A4869}" type="sibTrans" cxnId="{2FCD143C-B454-4192-812B-1B3689107741}">
      <dgm:prSet/>
      <dgm:spPr/>
      <dgm:t>
        <a:bodyPr/>
        <a:lstStyle/>
        <a:p>
          <a:endParaRPr lang="ru-RU"/>
        </a:p>
      </dgm:t>
    </dgm:pt>
    <dgm:pt modelId="{9A75CA44-479A-41C5-96E0-99AD7087A766}">
      <dgm:prSet custT="1"/>
      <dgm:spPr/>
      <dgm:t>
        <a:bodyPr/>
        <a:lstStyle/>
        <a:p>
          <a:r>
            <a:rPr lang="ru-RU" sz="1200" smtClean="0"/>
            <a:t>Розвиток науки і техніки в paнньомy середньовіччі (V –Х ст.)</a:t>
          </a:r>
          <a:r>
            <a:rPr lang="uk-UA" sz="1200" smtClean="0"/>
            <a:t>.</a:t>
          </a:r>
          <a:endParaRPr lang="ru-RU" sz="1200"/>
        </a:p>
      </dgm:t>
    </dgm:pt>
    <dgm:pt modelId="{59C6D1D0-AADC-45DB-B87F-A6F7A3997DAE}" type="parTrans" cxnId="{FA77BD16-73E7-4A16-8FFB-C92EA9C56622}">
      <dgm:prSet/>
      <dgm:spPr/>
      <dgm:t>
        <a:bodyPr/>
        <a:lstStyle/>
        <a:p>
          <a:endParaRPr lang="ru-RU"/>
        </a:p>
      </dgm:t>
    </dgm:pt>
    <dgm:pt modelId="{C26A1F2D-B220-42E7-B8C1-0D7B5257FFB8}" type="sibTrans" cxnId="{FA77BD16-73E7-4A16-8FFB-C92EA9C56622}">
      <dgm:prSet/>
      <dgm:spPr/>
      <dgm:t>
        <a:bodyPr/>
        <a:lstStyle/>
        <a:p>
          <a:endParaRPr lang="ru-RU"/>
        </a:p>
      </dgm:t>
    </dgm:pt>
    <dgm:pt modelId="{98E3628A-EE41-4C56-813C-6C32748570EB}">
      <dgm:prSet custT="1"/>
      <dgm:spPr/>
      <dgm:t>
        <a:bodyPr/>
        <a:lstStyle/>
        <a:p>
          <a:r>
            <a:rPr lang="ru-RU" sz="1200" smtClean="0"/>
            <a:t>Особливості розвитку науково-технічних знань у суспільстві пізнього середньовіччя (ХІІ - ХІV c</a:t>
          </a:r>
          <a:r>
            <a:rPr lang="uk-UA" sz="1200" smtClean="0"/>
            <a:t>т</a:t>
          </a:r>
          <a:r>
            <a:rPr lang="ru-RU" sz="1200" smtClean="0"/>
            <a:t>.)</a:t>
          </a:r>
          <a:r>
            <a:rPr lang="uk-UA" sz="1200" smtClean="0"/>
            <a:t>.</a:t>
          </a:r>
          <a:endParaRPr lang="ru-RU" sz="1200"/>
        </a:p>
      </dgm:t>
    </dgm:pt>
    <dgm:pt modelId="{E7624E01-DADF-428C-BC83-B6C78D7CE315}" type="parTrans" cxnId="{D1FACBD9-97DC-45C2-93FF-09DA9F082665}">
      <dgm:prSet/>
      <dgm:spPr/>
      <dgm:t>
        <a:bodyPr/>
        <a:lstStyle/>
        <a:p>
          <a:endParaRPr lang="ru-RU"/>
        </a:p>
      </dgm:t>
    </dgm:pt>
    <dgm:pt modelId="{D1B21883-FFFA-4084-8432-D1C1BF180F14}" type="sibTrans" cxnId="{D1FACBD9-97DC-45C2-93FF-09DA9F082665}">
      <dgm:prSet/>
      <dgm:spPr/>
      <dgm:t>
        <a:bodyPr/>
        <a:lstStyle/>
        <a:p>
          <a:endParaRPr lang="ru-RU"/>
        </a:p>
      </dgm:t>
    </dgm:pt>
    <dgm:pt modelId="{52FE0501-F9A0-418E-B02E-EF40A3E0217D}">
      <dgm:prSet custT="1"/>
      <dgm:spPr/>
      <dgm:t>
        <a:bodyPr/>
        <a:lstStyle/>
        <a:p>
          <a:r>
            <a:rPr lang="ru-RU" sz="1200" smtClean="0"/>
            <a:t>Наука і техніка Відродження (ХV - першої половини ХП ст.)</a:t>
          </a:r>
          <a:r>
            <a:rPr lang="uk-UA" sz="1200" smtClean="0"/>
            <a:t>. </a:t>
          </a:r>
          <a:endParaRPr lang="ru-RU" sz="1200"/>
        </a:p>
      </dgm:t>
    </dgm:pt>
    <dgm:pt modelId="{BF500E6A-A2E1-4675-A69F-F3AADA8038CC}" type="parTrans" cxnId="{E02483C9-F345-4A88-B55A-D38405242A72}">
      <dgm:prSet/>
      <dgm:spPr/>
      <dgm:t>
        <a:bodyPr/>
        <a:lstStyle/>
        <a:p>
          <a:endParaRPr lang="ru-RU"/>
        </a:p>
      </dgm:t>
    </dgm:pt>
    <dgm:pt modelId="{E16AAEBA-299A-4736-B53F-FB1F4EA9DCD5}" type="sibTrans" cxnId="{E02483C9-F345-4A88-B55A-D38405242A72}">
      <dgm:prSet/>
      <dgm:spPr/>
      <dgm:t>
        <a:bodyPr/>
        <a:lstStyle/>
        <a:p>
          <a:endParaRPr lang="ru-RU"/>
        </a:p>
      </dgm:t>
    </dgm:pt>
    <dgm:pt modelId="{A24F8542-4E85-4BDF-A30E-9A4E50617B18}">
      <dgm:prSet custT="1"/>
      <dgm:spPr/>
      <dgm:t>
        <a:bodyPr/>
        <a:lstStyle/>
        <a:p>
          <a:r>
            <a:rPr lang="ru-RU" sz="1200" smtClean="0"/>
            <a:t>Наука і техніка галілеєвого періоду (60-ті роки ХУІ ст. - 40-вi роки ХІІ ст.)</a:t>
          </a:r>
          <a:r>
            <a:rPr lang="uk-UA" sz="1200" smtClean="0"/>
            <a:t>.</a:t>
          </a:r>
          <a:endParaRPr lang="ru-RU" sz="1200"/>
        </a:p>
      </dgm:t>
    </dgm:pt>
    <dgm:pt modelId="{12F7A664-206A-418B-909C-D6BC838A0C41}" type="parTrans" cxnId="{9D4BC495-1A0D-4BE9-A43E-67A394CC4D6E}">
      <dgm:prSet/>
      <dgm:spPr/>
      <dgm:t>
        <a:bodyPr/>
        <a:lstStyle/>
        <a:p>
          <a:endParaRPr lang="ru-RU"/>
        </a:p>
      </dgm:t>
    </dgm:pt>
    <dgm:pt modelId="{2986EE5F-0A44-486D-BDB1-A4EE9FDCDDBE}" type="sibTrans" cxnId="{9D4BC495-1A0D-4BE9-A43E-67A394CC4D6E}">
      <dgm:prSet/>
      <dgm:spPr/>
      <dgm:t>
        <a:bodyPr/>
        <a:lstStyle/>
        <a:p>
          <a:endParaRPr lang="ru-RU"/>
        </a:p>
      </dgm:t>
    </dgm:pt>
    <dgm:pt modelId="{8DB5AD9B-FFF4-4D3D-ABD5-AC3A27FEA401}">
      <dgm:prSet custT="1"/>
      <dgm:spPr/>
      <dgm:t>
        <a:bodyPr/>
        <a:lstStyle/>
        <a:p>
          <a:r>
            <a:rPr lang="ru-RU" sz="1100" smtClean="0"/>
            <a:t>Епоха Ньютона в історії розвитку науки і техніки (друга nоловина XVll- перша третина XVIII cт.)</a:t>
          </a:r>
          <a:r>
            <a:rPr lang="uk-UA" sz="1100" smtClean="0"/>
            <a:t>.</a:t>
          </a:r>
          <a:endParaRPr lang="ru-RU" sz="1100"/>
        </a:p>
      </dgm:t>
    </dgm:pt>
    <dgm:pt modelId="{DC4CA73F-1BA7-463A-B06A-BA07D71526F9}" type="parTrans" cxnId="{1382C00D-89BC-49FA-A07D-EBAE2216AE2E}">
      <dgm:prSet/>
      <dgm:spPr/>
      <dgm:t>
        <a:bodyPr/>
        <a:lstStyle/>
        <a:p>
          <a:endParaRPr lang="ru-RU"/>
        </a:p>
      </dgm:t>
    </dgm:pt>
    <dgm:pt modelId="{271C714F-4EF9-4DB5-8153-4405086A86EC}" type="sibTrans" cxnId="{1382C00D-89BC-49FA-A07D-EBAE2216AE2E}">
      <dgm:prSet/>
      <dgm:spPr/>
      <dgm:t>
        <a:bodyPr/>
        <a:lstStyle/>
        <a:p>
          <a:endParaRPr lang="ru-RU"/>
        </a:p>
      </dgm:t>
    </dgm:pt>
    <dgm:pt modelId="{8C020DA0-2DEE-498D-8CB8-E75B0E2D7E7E}">
      <dgm:prSet custT="1"/>
      <dgm:spPr/>
      <dgm:t>
        <a:bodyPr/>
        <a:lstStyle/>
        <a:p>
          <a:r>
            <a:rPr lang="ru-RU" sz="1200" dirty="0" smtClean="0"/>
            <a:t>Наука </a:t>
          </a:r>
          <a:r>
            <a:rPr lang="ru-RU" sz="1200" dirty="0" err="1" smtClean="0"/>
            <a:t>напередодні</a:t>
          </a:r>
          <a:r>
            <a:rPr lang="ru-RU" sz="1200" dirty="0" smtClean="0"/>
            <a:t> </a:t>
          </a:r>
          <a:r>
            <a:rPr lang="ru-RU" sz="1200" dirty="0" err="1" smtClean="0"/>
            <a:t>промислової</a:t>
          </a:r>
          <a:r>
            <a:rPr lang="ru-RU" sz="1200" dirty="0" smtClean="0"/>
            <a:t> </a:t>
          </a:r>
          <a:r>
            <a:rPr lang="ru-RU" sz="1200" dirty="0" err="1" smtClean="0"/>
            <a:t>революції</a:t>
          </a:r>
          <a:r>
            <a:rPr lang="ru-RU" sz="1200" dirty="0" smtClean="0"/>
            <a:t> (40-ві - 90-ті роки XVІІІ ст.)</a:t>
          </a:r>
          <a:r>
            <a:rPr lang="uk-UA" sz="1200" dirty="0" smtClean="0"/>
            <a:t>.</a:t>
          </a:r>
          <a:endParaRPr lang="ru-RU" sz="1200" dirty="0"/>
        </a:p>
      </dgm:t>
    </dgm:pt>
    <dgm:pt modelId="{F6098DD0-1567-470F-9099-32DA92CA6A90}" type="parTrans" cxnId="{FAAAEF6A-28CE-431A-BD09-28DDAF938687}">
      <dgm:prSet/>
      <dgm:spPr/>
      <dgm:t>
        <a:bodyPr/>
        <a:lstStyle/>
        <a:p>
          <a:endParaRPr lang="ru-RU"/>
        </a:p>
      </dgm:t>
    </dgm:pt>
    <dgm:pt modelId="{B7B67C7D-9BA8-4748-8D48-BEEB5DFB9EAE}" type="sibTrans" cxnId="{FAAAEF6A-28CE-431A-BD09-28DDAF938687}">
      <dgm:prSet/>
      <dgm:spPr/>
      <dgm:t>
        <a:bodyPr/>
        <a:lstStyle/>
        <a:p>
          <a:endParaRPr lang="ru-RU"/>
        </a:p>
      </dgm:t>
    </dgm:pt>
    <dgm:pt modelId="{9C4C01C6-AB9D-48DE-B44E-773274FB2F2D}">
      <dgm:prSet custT="1"/>
      <dgm:spPr/>
      <dgm:t>
        <a:bodyPr/>
        <a:lstStyle/>
        <a:p>
          <a:r>
            <a:rPr lang="ru-RU" sz="1200" dirty="0" err="1" smtClean="0"/>
            <a:t>Технічний</a:t>
          </a:r>
          <a:r>
            <a:rPr lang="ru-RU" sz="1200" dirty="0" smtClean="0"/>
            <a:t> </a:t>
          </a:r>
          <a:r>
            <a:rPr lang="ru-RU" sz="1200" dirty="0" err="1" smtClean="0"/>
            <a:t>прогрес</a:t>
          </a:r>
          <a:r>
            <a:rPr lang="ru-RU" sz="1200" dirty="0" smtClean="0"/>
            <a:t> та </a:t>
          </a:r>
          <a:r>
            <a:rPr lang="ru-RU" sz="1200" dirty="0" err="1" smtClean="0"/>
            <a:t>наукове</a:t>
          </a:r>
          <a:r>
            <a:rPr lang="ru-RU" sz="1200" dirty="0" smtClean="0"/>
            <a:t> </a:t>
          </a:r>
          <a:r>
            <a:rPr lang="ru-RU" sz="1200" dirty="0" err="1" smtClean="0"/>
            <a:t>знання</a:t>
          </a:r>
          <a:r>
            <a:rPr lang="ru-RU" sz="1200" dirty="0" smtClean="0"/>
            <a:t> в ХІХ ст.</a:t>
          </a:r>
          <a:endParaRPr lang="ru-RU" sz="1200" dirty="0"/>
        </a:p>
      </dgm:t>
    </dgm:pt>
    <dgm:pt modelId="{1E008C90-F20A-47D2-8B8F-21F56E561615}" type="parTrans" cxnId="{B7FD1281-B1A3-462C-924A-484687EAD772}">
      <dgm:prSet/>
      <dgm:spPr/>
      <dgm:t>
        <a:bodyPr/>
        <a:lstStyle/>
        <a:p>
          <a:endParaRPr lang="ru-RU"/>
        </a:p>
      </dgm:t>
    </dgm:pt>
    <dgm:pt modelId="{408CC8CC-65A0-44FB-AEAA-575F7B93207D}" type="sibTrans" cxnId="{B7FD1281-B1A3-462C-924A-484687EAD772}">
      <dgm:prSet/>
      <dgm:spPr/>
      <dgm:t>
        <a:bodyPr/>
        <a:lstStyle/>
        <a:p>
          <a:endParaRPr lang="ru-RU"/>
        </a:p>
      </dgm:t>
    </dgm:pt>
    <dgm:pt modelId="{902BB385-487A-4104-9DEC-BA0CA64BCA34}">
      <dgm:prSet custT="1"/>
      <dgm:spPr/>
      <dgm:t>
        <a:bodyPr/>
        <a:lstStyle/>
        <a:p>
          <a:r>
            <a:rPr lang="ru-RU" sz="1200" dirty="0" err="1" smtClean="0"/>
            <a:t>Науково-технологічний</a:t>
          </a:r>
          <a:r>
            <a:rPr lang="ru-RU" sz="1200" dirty="0" smtClean="0"/>
            <a:t> </a:t>
          </a:r>
          <a:r>
            <a:rPr lang="ru-RU" sz="1200" dirty="0" err="1" smtClean="0"/>
            <a:t>розвиток</a:t>
          </a:r>
          <a:r>
            <a:rPr lang="ru-RU" sz="1200" dirty="0" smtClean="0"/>
            <a:t> у ХХ ст. </a:t>
          </a:r>
          <a:endParaRPr lang="ru-RU" sz="1200" dirty="0"/>
        </a:p>
      </dgm:t>
    </dgm:pt>
    <dgm:pt modelId="{ED279785-B1C6-41B2-8039-13E2EA16DBB5}" type="parTrans" cxnId="{3C1EB2BB-1789-4760-BE65-76E4CAB58DA1}">
      <dgm:prSet/>
      <dgm:spPr/>
      <dgm:t>
        <a:bodyPr/>
        <a:lstStyle/>
        <a:p>
          <a:endParaRPr lang="ru-RU"/>
        </a:p>
      </dgm:t>
    </dgm:pt>
    <dgm:pt modelId="{884CB02D-1A54-47B8-8047-821608C38787}" type="sibTrans" cxnId="{3C1EB2BB-1789-4760-BE65-76E4CAB58DA1}">
      <dgm:prSet/>
      <dgm:spPr/>
      <dgm:t>
        <a:bodyPr/>
        <a:lstStyle/>
        <a:p>
          <a:endParaRPr lang="ru-RU"/>
        </a:p>
      </dgm:t>
    </dgm:pt>
    <dgm:pt modelId="{14544C36-63F8-4928-A26B-CFD9EA4EAC3E}">
      <dgm:prSet custT="1"/>
      <dgm:spPr/>
      <dgm:t>
        <a:bodyPr/>
        <a:lstStyle/>
        <a:p>
          <a:r>
            <a:rPr lang="ru-RU" sz="1200" smtClean="0"/>
            <a:t>Наукові стратегії і перспективи науки ХХІ ст.</a:t>
          </a:r>
          <a:endParaRPr lang="ru-RU" sz="1200"/>
        </a:p>
      </dgm:t>
    </dgm:pt>
    <dgm:pt modelId="{FDAF61D3-B02C-4A97-8F2D-0B1A72CB8564}" type="parTrans" cxnId="{4ACDFF8A-07C1-4FF7-A130-0D8B0DBA9027}">
      <dgm:prSet/>
      <dgm:spPr/>
      <dgm:t>
        <a:bodyPr/>
        <a:lstStyle/>
        <a:p>
          <a:endParaRPr lang="ru-RU"/>
        </a:p>
      </dgm:t>
    </dgm:pt>
    <dgm:pt modelId="{7205CB1A-B5E3-4846-AAA0-0EB3BAF217F0}" type="sibTrans" cxnId="{4ACDFF8A-07C1-4FF7-A130-0D8B0DBA9027}">
      <dgm:prSet/>
      <dgm:spPr/>
      <dgm:t>
        <a:bodyPr/>
        <a:lstStyle/>
        <a:p>
          <a:endParaRPr lang="ru-RU"/>
        </a:p>
      </dgm:t>
    </dgm:pt>
    <dgm:pt modelId="{7BCDC592-8312-4E64-A8AA-D170108EEA3B}" type="pres">
      <dgm:prSet presAssocID="{BE34D7A9-35B5-4149-B37A-06B852754334}" presName="Name0" presStyleCnt="0">
        <dgm:presLayoutVars>
          <dgm:dir/>
          <dgm:animLvl val="lvl"/>
          <dgm:resizeHandles val="exact"/>
        </dgm:presLayoutVars>
      </dgm:prSet>
      <dgm:spPr/>
    </dgm:pt>
    <dgm:pt modelId="{3DCE1841-AEF3-4A93-992B-EEF8E71E063D}" type="pres">
      <dgm:prSet presAssocID="{14544C36-63F8-4928-A26B-CFD9EA4EAC3E}" presName="boxAndChildren" presStyleCnt="0"/>
      <dgm:spPr/>
    </dgm:pt>
    <dgm:pt modelId="{1AD75F6F-4010-4562-8185-10D6AA9E0336}" type="pres">
      <dgm:prSet presAssocID="{14544C36-63F8-4928-A26B-CFD9EA4EAC3E}" presName="parentTextBox" presStyleLbl="node1" presStyleIdx="0" presStyleCnt="12"/>
      <dgm:spPr/>
    </dgm:pt>
    <dgm:pt modelId="{D7023C56-5C27-4B84-AB17-96FB9F9F31BE}" type="pres">
      <dgm:prSet presAssocID="{884CB02D-1A54-47B8-8047-821608C38787}" presName="sp" presStyleCnt="0"/>
      <dgm:spPr/>
    </dgm:pt>
    <dgm:pt modelId="{93511868-A23B-430E-BD8F-8C1A0560DDCA}" type="pres">
      <dgm:prSet presAssocID="{902BB385-487A-4104-9DEC-BA0CA64BCA34}" presName="arrowAndChildren" presStyleCnt="0"/>
      <dgm:spPr/>
    </dgm:pt>
    <dgm:pt modelId="{70CBB497-1864-4A53-856D-9ED7103B56C6}" type="pres">
      <dgm:prSet presAssocID="{902BB385-487A-4104-9DEC-BA0CA64BCA34}" presName="parentTextArrow" presStyleLbl="node1" presStyleIdx="1" presStyleCnt="12"/>
      <dgm:spPr/>
    </dgm:pt>
    <dgm:pt modelId="{CDE925F8-A847-4ED4-8811-07E70E2521D3}" type="pres">
      <dgm:prSet presAssocID="{408CC8CC-65A0-44FB-AEAA-575F7B93207D}" presName="sp" presStyleCnt="0"/>
      <dgm:spPr/>
    </dgm:pt>
    <dgm:pt modelId="{DD199FB9-917D-489B-8171-D393B6C347C7}" type="pres">
      <dgm:prSet presAssocID="{9C4C01C6-AB9D-48DE-B44E-773274FB2F2D}" presName="arrowAndChildren" presStyleCnt="0"/>
      <dgm:spPr/>
    </dgm:pt>
    <dgm:pt modelId="{34FE2F84-8166-4C5D-ACE1-062E03BB3292}" type="pres">
      <dgm:prSet presAssocID="{9C4C01C6-AB9D-48DE-B44E-773274FB2F2D}" presName="parentTextArrow" presStyleLbl="node1" presStyleIdx="2" presStyleCnt="12"/>
      <dgm:spPr/>
    </dgm:pt>
    <dgm:pt modelId="{9E9D0431-4D66-4E6C-B906-9FD3ABCCF727}" type="pres">
      <dgm:prSet presAssocID="{B7B67C7D-9BA8-4748-8D48-BEEB5DFB9EAE}" presName="sp" presStyleCnt="0"/>
      <dgm:spPr/>
    </dgm:pt>
    <dgm:pt modelId="{BD3C6F7A-C6F6-4CC9-83A7-3EF9111A373C}" type="pres">
      <dgm:prSet presAssocID="{8C020DA0-2DEE-498D-8CB8-E75B0E2D7E7E}" presName="arrowAndChildren" presStyleCnt="0"/>
      <dgm:spPr/>
    </dgm:pt>
    <dgm:pt modelId="{7FC8C15C-ADEB-4923-98B5-662A91C199D7}" type="pres">
      <dgm:prSet presAssocID="{8C020DA0-2DEE-498D-8CB8-E75B0E2D7E7E}" presName="parentTextArrow" presStyleLbl="node1" presStyleIdx="3" presStyleCnt="12"/>
      <dgm:spPr/>
    </dgm:pt>
    <dgm:pt modelId="{7C209081-D2EB-4340-BF37-67C4727B6DBB}" type="pres">
      <dgm:prSet presAssocID="{271C714F-4EF9-4DB5-8153-4405086A86EC}" presName="sp" presStyleCnt="0"/>
      <dgm:spPr/>
    </dgm:pt>
    <dgm:pt modelId="{40E63BF5-EAE3-4A1D-A111-78D3FC8C43D1}" type="pres">
      <dgm:prSet presAssocID="{8DB5AD9B-FFF4-4D3D-ABD5-AC3A27FEA401}" presName="arrowAndChildren" presStyleCnt="0"/>
      <dgm:spPr/>
    </dgm:pt>
    <dgm:pt modelId="{D392AC1E-75BF-43B1-A615-74A542871C14}" type="pres">
      <dgm:prSet presAssocID="{8DB5AD9B-FFF4-4D3D-ABD5-AC3A27FEA401}" presName="parentTextArrow" presStyleLbl="node1" presStyleIdx="4" presStyleCnt="12"/>
      <dgm:spPr/>
    </dgm:pt>
    <dgm:pt modelId="{8527B201-1E8F-4A69-9C89-B31F2CAC48A0}" type="pres">
      <dgm:prSet presAssocID="{2986EE5F-0A44-486D-BDB1-A4EE9FDCDDBE}" presName="sp" presStyleCnt="0"/>
      <dgm:spPr/>
    </dgm:pt>
    <dgm:pt modelId="{657AF7AD-3ED4-4EC6-B4A2-43155244C2F1}" type="pres">
      <dgm:prSet presAssocID="{A24F8542-4E85-4BDF-A30E-9A4E50617B18}" presName="arrowAndChildren" presStyleCnt="0"/>
      <dgm:spPr/>
    </dgm:pt>
    <dgm:pt modelId="{F78AA8F7-9B3F-42AD-AEF2-86199D117C70}" type="pres">
      <dgm:prSet presAssocID="{A24F8542-4E85-4BDF-A30E-9A4E50617B18}" presName="parentTextArrow" presStyleLbl="node1" presStyleIdx="5" presStyleCnt="12"/>
      <dgm:spPr/>
    </dgm:pt>
    <dgm:pt modelId="{51EA3437-3DE0-47B2-A6C8-75D4BD58E099}" type="pres">
      <dgm:prSet presAssocID="{E16AAEBA-299A-4736-B53F-FB1F4EA9DCD5}" presName="sp" presStyleCnt="0"/>
      <dgm:spPr/>
    </dgm:pt>
    <dgm:pt modelId="{30A35BCF-5918-46AF-918F-64CB0DA8987E}" type="pres">
      <dgm:prSet presAssocID="{52FE0501-F9A0-418E-B02E-EF40A3E0217D}" presName="arrowAndChildren" presStyleCnt="0"/>
      <dgm:spPr/>
    </dgm:pt>
    <dgm:pt modelId="{64CFA834-3173-4C7B-AE77-C85B9CDAC1D5}" type="pres">
      <dgm:prSet presAssocID="{52FE0501-F9A0-418E-B02E-EF40A3E0217D}" presName="parentTextArrow" presStyleLbl="node1" presStyleIdx="6" presStyleCnt="12"/>
      <dgm:spPr/>
    </dgm:pt>
    <dgm:pt modelId="{1252AF5E-ABD9-4058-AC1E-749EF786C148}" type="pres">
      <dgm:prSet presAssocID="{D1B21883-FFFA-4084-8432-D1C1BF180F14}" presName="sp" presStyleCnt="0"/>
      <dgm:spPr/>
    </dgm:pt>
    <dgm:pt modelId="{AEACFBAC-00F5-45B1-9413-8BE0D8676A9E}" type="pres">
      <dgm:prSet presAssocID="{98E3628A-EE41-4C56-813C-6C32748570EB}" presName="arrowAndChildren" presStyleCnt="0"/>
      <dgm:spPr/>
    </dgm:pt>
    <dgm:pt modelId="{EE83CC43-C087-4374-AD1A-7E2C186E046D}" type="pres">
      <dgm:prSet presAssocID="{98E3628A-EE41-4C56-813C-6C32748570EB}" presName="parentTextArrow" presStyleLbl="node1" presStyleIdx="7" presStyleCnt="12"/>
      <dgm:spPr/>
    </dgm:pt>
    <dgm:pt modelId="{45434E12-0C58-49B0-8A1E-F05926488BAD}" type="pres">
      <dgm:prSet presAssocID="{C26A1F2D-B220-42E7-B8C1-0D7B5257FFB8}" presName="sp" presStyleCnt="0"/>
      <dgm:spPr/>
    </dgm:pt>
    <dgm:pt modelId="{478AAB3C-F8FF-4001-B228-85E313100F62}" type="pres">
      <dgm:prSet presAssocID="{9A75CA44-479A-41C5-96E0-99AD7087A766}" presName="arrowAndChildren" presStyleCnt="0"/>
      <dgm:spPr/>
    </dgm:pt>
    <dgm:pt modelId="{EF345305-043C-4D88-B9B6-8133E3A8EAD6}" type="pres">
      <dgm:prSet presAssocID="{9A75CA44-479A-41C5-96E0-99AD7087A766}" presName="parentTextArrow" presStyleLbl="node1" presStyleIdx="8" presStyleCnt="12"/>
      <dgm:spPr/>
    </dgm:pt>
    <dgm:pt modelId="{DC4BAD0F-1025-41A3-8F67-E11C96E4BBF0}" type="pres">
      <dgm:prSet presAssocID="{76BB8F81-123B-4435-BB3E-AD8AFB1A4869}" presName="sp" presStyleCnt="0"/>
      <dgm:spPr/>
    </dgm:pt>
    <dgm:pt modelId="{0D3C9E8F-6859-44B8-BEB6-0B31FDE5D865}" type="pres">
      <dgm:prSet presAssocID="{FBD5D011-A200-4A33-A1ED-665320324261}" presName="arrowAndChildren" presStyleCnt="0"/>
      <dgm:spPr/>
    </dgm:pt>
    <dgm:pt modelId="{F8946736-2F63-49AF-A29F-25F4909696F5}" type="pres">
      <dgm:prSet presAssocID="{FBD5D011-A200-4A33-A1ED-665320324261}" presName="parentTextArrow" presStyleLbl="node1" presStyleIdx="9" presStyleCnt="12"/>
      <dgm:spPr/>
    </dgm:pt>
    <dgm:pt modelId="{432DAE5E-E57B-4DD1-A925-E14A8C0280B3}" type="pres">
      <dgm:prSet presAssocID="{D5F6176C-BF20-402E-BDB9-102675388912}" presName="sp" presStyleCnt="0"/>
      <dgm:spPr/>
    </dgm:pt>
    <dgm:pt modelId="{0AC242C1-D985-44A8-841A-E438B9126C2A}" type="pres">
      <dgm:prSet presAssocID="{08A82F86-9532-428D-A698-CFB068574683}" presName="arrowAndChildren" presStyleCnt="0"/>
      <dgm:spPr/>
    </dgm:pt>
    <dgm:pt modelId="{E134C456-D5C2-4CBC-A6A2-F4C2819E8224}" type="pres">
      <dgm:prSet presAssocID="{08A82F86-9532-428D-A698-CFB068574683}" presName="parentTextArrow" presStyleLbl="node1" presStyleIdx="10" presStyleCnt="12"/>
      <dgm:spPr/>
    </dgm:pt>
    <dgm:pt modelId="{6E89883A-9569-4318-A339-FFCC776F0817}" type="pres">
      <dgm:prSet presAssocID="{52CC4E38-E359-4D8D-8E59-4A4A3297AD5E}" presName="sp" presStyleCnt="0"/>
      <dgm:spPr/>
    </dgm:pt>
    <dgm:pt modelId="{A6C7866F-0AF0-4278-9F57-D0A9790C8AAA}" type="pres">
      <dgm:prSet presAssocID="{EB9266D8-AC0E-41F5-BBA3-231C3ADBE570}" presName="arrowAndChildren" presStyleCnt="0"/>
      <dgm:spPr/>
    </dgm:pt>
    <dgm:pt modelId="{1BE2C0F5-C35A-4382-8BF0-5258A7E9E0A8}" type="pres">
      <dgm:prSet presAssocID="{EB9266D8-AC0E-41F5-BBA3-231C3ADBE570}" presName="parentTextArrow" presStyleLbl="node1" presStyleIdx="11" presStyleCnt="12"/>
      <dgm:spPr/>
    </dgm:pt>
  </dgm:ptLst>
  <dgm:cxnLst>
    <dgm:cxn modelId="{4ACDFF8A-07C1-4FF7-A130-0D8B0DBA9027}" srcId="{BE34D7A9-35B5-4149-B37A-06B852754334}" destId="{14544C36-63F8-4928-A26B-CFD9EA4EAC3E}" srcOrd="11" destOrd="0" parTransId="{FDAF61D3-B02C-4A97-8F2D-0B1A72CB8564}" sibTransId="{7205CB1A-B5E3-4846-AAA0-0EB3BAF217F0}"/>
    <dgm:cxn modelId="{D1FACBD9-97DC-45C2-93FF-09DA9F082665}" srcId="{BE34D7A9-35B5-4149-B37A-06B852754334}" destId="{98E3628A-EE41-4C56-813C-6C32748570EB}" srcOrd="4" destOrd="0" parTransId="{E7624E01-DADF-428C-BC83-B6C78D7CE315}" sibTransId="{D1B21883-FFFA-4084-8432-D1C1BF180F14}"/>
    <dgm:cxn modelId="{8A75E1E0-64D7-493F-97F7-B63D6F2BD0B2}" type="presOf" srcId="{52FE0501-F9A0-418E-B02E-EF40A3E0217D}" destId="{64CFA834-3173-4C7B-AE77-C85B9CDAC1D5}" srcOrd="0" destOrd="0" presId="urn:microsoft.com/office/officeart/2005/8/layout/process4"/>
    <dgm:cxn modelId="{D5C76C19-5F38-4BAC-91FB-743879DE20EB}" type="presOf" srcId="{9A75CA44-479A-41C5-96E0-99AD7087A766}" destId="{EF345305-043C-4D88-B9B6-8133E3A8EAD6}" srcOrd="0" destOrd="0" presId="urn:microsoft.com/office/officeart/2005/8/layout/process4"/>
    <dgm:cxn modelId="{3B770A12-B31D-4D6F-8F8D-E2CA6E191702}" srcId="{BE34D7A9-35B5-4149-B37A-06B852754334}" destId="{EB9266D8-AC0E-41F5-BBA3-231C3ADBE570}" srcOrd="0" destOrd="0" parTransId="{AB180D05-DE0A-42A9-9314-6F58127E5F00}" sibTransId="{52CC4E38-E359-4D8D-8E59-4A4A3297AD5E}"/>
    <dgm:cxn modelId="{0B0BB1BC-74E7-4C9F-AAFC-C4893405ACB9}" type="presOf" srcId="{14544C36-63F8-4928-A26B-CFD9EA4EAC3E}" destId="{1AD75F6F-4010-4562-8185-10D6AA9E0336}" srcOrd="0" destOrd="0" presId="urn:microsoft.com/office/officeart/2005/8/layout/process4"/>
    <dgm:cxn modelId="{80E7D209-CF4F-4247-B5E7-4F4B1769A5E0}" type="presOf" srcId="{98E3628A-EE41-4C56-813C-6C32748570EB}" destId="{EE83CC43-C087-4374-AD1A-7E2C186E046D}" srcOrd="0" destOrd="0" presId="urn:microsoft.com/office/officeart/2005/8/layout/process4"/>
    <dgm:cxn modelId="{BC426BC7-341D-4B9D-8F3E-25771DCD8CC1}" type="presOf" srcId="{8DB5AD9B-FFF4-4D3D-ABD5-AC3A27FEA401}" destId="{D392AC1E-75BF-43B1-A615-74A542871C14}" srcOrd="0" destOrd="0" presId="urn:microsoft.com/office/officeart/2005/8/layout/process4"/>
    <dgm:cxn modelId="{E8A764D6-0B81-4518-AD21-753A104F82AC}" type="presOf" srcId="{9C4C01C6-AB9D-48DE-B44E-773274FB2F2D}" destId="{34FE2F84-8166-4C5D-ACE1-062E03BB3292}" srcOrd="0" destOrd="0" presId="urn:microsoft.com/office/officeart/2005/8/layout/process4"/>
    <dgm:cxn modelId="{F9EA6FED-8749-4CC9-8AD1-300EB1B566BD}" type="presOf" srcId="{08A82F86-9532-428D-A698-CFB068574683}" destId="{E134C456-D5C2-4CBC-A6A2-F4C2819E8224}" srcOrd="0" destOrd="0" presId="urn:microsoft.com/office/officeart/2005/8/layout/process4"/>
    <dgm:cxn modelId="{E02483C9-F345-4A88-B55A-D38405242A72}" srcId="{BE34D7A9-35B5-4149-B37A-06B852754334}" destId="{52FE0501-F9A0-418E-B02E-EF40A3E0217D}" srcOrd="5" destOrd="0" parTransId="{BF500E6A-A2E1-4675-A69F-F3AADA8038CC}" sibTransId="{E16AAEBA-299A-4736-B53F-FB1F4EA9DCD5}"/>
    <dgm:cxn modelId="{9D4BC495-1A0D-4BE9-A43E-67A394CC4D6E}" srcId="{BE34D7A9-35B5-4149-B37A-06B852754334}" destId="{A24F8542-4E85-4BDF-A30E-9A4E50617B18}" srcOrd="6" destOrd="0" parTransId="{12F7A664-206A-418B-909C-D6BC838A0C41}" sibTransId="{2986EE5F-0A44-486D-BDB1-A4EE9FDCDDBE}"/>
    <dgm:cxn modelId="{5860B1B3-02AA-4D19-8567-A12EC86C79EF}" srcId="{BE34D7A9-35B5-4149-B37A-06B852754334}" destId="{08A82F86-9532-428D-A698-CFB068574683}" srcOrd="1" destOrd="0" parTransId="{C677260A-F3BD-4457-9B30-7DA363398C60}" sibTransId="{D5F6176C-BF20-402E-BDB9-102675388912}"/>
    <dgm:cxn modelId="{26EF139A-5B96-4D8C-BD6E-0037AC7C974F}" type="presOf" srcId="{902BB385-487A-4104-9DEC-BA0CA64BCA34}" destId="{70CBB497-1864-4A53-856D-9ED7103B56C6}" srcOrd="0" destOrd="0" presId="urn:microsoft.com/office/officeart/2005/8/layout/process4"/>
    <dgm:cxn modelId="{FA77BD16-73E7-4A16-8FFB-C92EA9C56622}" srcId="{BE34D7A9-35B5-4149-B37A-06B852754334}" destId="{9A75CA44-479A-41C5-96E0-99AD7087A766}" srcOrd="3" destOrd="0" parTransId="{59C6D1D0-AADC-45DB-B87F-A6F7A3997DAE}" sibTransId="{C26A1F2D-B220-42E7-B8C1-0D7B5257FFB8}"/>
    <dgm:cxn modelId="{1382C00D-89BC-49FA-A07D-EBAE2216AE2E}" srcId="{BE34D7A9-35B5-4149-B37A-06B852754334}" destId="{8DB5AD9B-FFF4-4D3D-ABD5-AC3A27FEA401}" srcOrd="7" destOrd="0" parTransId="{DC4CA73F-1BA7-463A-B06A-BA07D71526F9}" sibTransId="{271C714F-4EF9-4DB5-8153-4405086A86EC}"/>
    <dgm:cxn modelId="{AD969B05-48D7-4450-94CF-E6F214D47402}" type="presOf" srcId="{EB9266D8-AC0E-41F5-BBA3-231C3ADBE570}" destId="{1BE2C0F5-C35A-4382-8BF0-5258A7E9E0A8}" srcOrd="0" destOrd="0" presId="urn:microsoft.com/office/officeart/2005/8/layout/process4"/>
    <dgm:cxn modelId="{8C37CBD0-EA28-4555-9DFD-68185999C89C}" type="presOf" srcId="{BE34D7A9-35B5-4149-B37A-06B852754334}" destId="{7BCDC592-8312-4E64-A8AA-D170108EEA3B}" srcOrd="0" destOrd="0" presId="urn:microsoft.com/office/officeart/2005/8/layout/process4"/>
    <dgm:cxn modelId="{2FCD143C-B454-4192-812B-1B3689107741}" srcId="{BE34D7A9-35B5-4149-B37A-06B852754334}" destId="{FBD5D011-A200-4A33-A1ED-665320324261}" srcOrd="2" destOrd="0" parTransId="{8C4B0829-5A43-4676-826C-EBB15E3A0F5D}" sibTransId="{76BB8F81-123B-4435-BB3E-AD8AFB1A4869}"/>
    <dgm:cxn modelId="{B7FD1281-B1A3-462C-924A-484687EAD772}" srcId="{BE34D7A9-35B5-4149-B37A-06B852754334}" destId="{9C4C01C6-AB9D-48DE-B44E-773274FB2F2D}" srcOrd="9" destOrd="0" parTransId="{1E008C90-F20A-47D2-8B8F-21F56E561615}" sibTransId="{408CC8CC-65A0-44FB-AEAA-575F7B93207D}"/>
    <dgm:cxn modelId="{7F68F691-899E-4DF2-8AF5-E145460434B3}" type="presOf" srcId="{A24F8542-4E85-4BDF-A30E-9A4E50617B18}" destId="{F78AA8F7-9B3F-42AD-AEF2-86199D117C70}" srcOrd="0" destOrd="0" presId="urn:microsoft.com/office/officeart/2005/8/layout/process4"/>
    <dgm:cxn modelId="{92D11C8D-7CB0-49BE-AF52-87FC22CA90B1}" type="presOf" srcId="{FBD5D011-A200-4A33-A1ED-665320324261}" destId="{F8946736-2F63-49AF-A29F-25F4909696F5}" srcOrd="0" destOrd="0" presId="urn:microsoft.com/office/officeart/2005/8/layout/process4"/>
    <dgm:cxn modelId="{FAAAEF6A-28CE-431A-BD09-28DDAF938687}" srcId="{BE34D7A9-35B5-4149-B37A-06B852754334}" destId="{8C020DA0-2DEE-498D-8CB8-E75B0E2D7E7E}" srcOrd="8" destOrd="0" parTransId="{F6098DD0-1567-470F-9099-32DA92CA6A90}" sibTransId="{B7B67C7D-9BA8-4748-8D48-BEEB5DFB9EAE}"/>
    <dgm:cxn modelId="{3C1EB2BB-1789-4760-BE65-76E4CAB58DA1}" srcId="{BE34D7A9-35B5-4149-B37A-06B852754334}" destId="{902BB385-487A-4104-9DEC-BA0CA64BCA34}" srcOrd="10" destOrd="0" parTransId="{ED279785-B1C6-41B2-8039-13E2EA16DBB5}" sibTransId="{884CB02D-1A54-47B8-8047-821608C38787}"/>
    <dgm:cxn modelId="{716FFB16-3A37-4F4F-8142-606736929F35}" type="presOf" srcId="{8C020DA0-2DEE-498D-8CB8-E75B0E2D7E7E}" destId="{7FC8C15C-ADEB-4923-98B5-662A91C199D7}" srcOrd="0" destOrd="0" presId="urn:microsoft.com/office/officeart/2005/8/layout/process4"/>
    <dgm:cxn modelId="{8B414B86-457E-4A53-918D-AF4350945CA5}" type="presParOf" srcId="{7BCDC592-8312-4E64-A8AA-D170108EEA3B}" destId="{3DCE1841-AEF3-4A93-992B-EEF8E71E063D}" srcOrd="0" destOrd="0" presId="urn:microsoft.com/office/officeart/2005/8/layout/process4"/>
    <dgm:cxn modelId="{436351DE-8DCF-4036-9825-9E0860F94080}" type="presParOf" srcId="{3DCE1841-AEF3-4A93-992B-EEF8E71E063D}" destId="{1AD75F6F-4010-4562-8185-10D6AA9E0336}" srcOrd="0" destOrd="0" presId="urn:microsoft.com/office/officeart/2005/8/layout/process4"/>
    <dgm:cxn modelId="{5939126A-CF0F-4891-869A-3720C3CE3B30}" type="presParOf" srcId="{7BCDC592-8312-4E64-A8AA-D170108EEA3B}" destId="{D7023C56-5C27-4B84-AB17-96FB9F9F31BE}" srcOrd="1" destOrd="0" presId="urn:microsoft.com/office/officeart/2005/8/layout/process4"/>
    <dgm:cxn modelId="{6BAF4C73-5A9F-4B6C-B7E8-B0EA1EA9B128}" type="presParOf" srcId="{7BCDC592-8312-4E64-A8AA-D170108EEA3B}" destId="{93511868-A23B-430E-BD8F-8C1A0560DDCA}" srcOrd="2" destOrd="0" presId="urn:microsoft.com/office/officeart/2005/8/layout/process4"/>
    <dgm:cxn modelId="{8F38F741-4629-4110-9150-9926B52DC4A5}" type="presParOf" srcId="{93511868-A23B-430E-BD8F-8C1A0560DDCA}" destId="{70CBB497-1864-4A53-856D-9ED7103B56C6}" srcOrd="0" destOrd="0" presId="urn:microsoft.com/office/officeart/2005/8/layout/process4"/>
    <dgm:cxn modelId="{0D028175-C551-4963-95B9-A79AEA2F4553}" type="presParOf" srcId="{7BCDC592-8312-4E64-A8AA-D170108EEA3B}" destId="{CDE925F8-A847-4ED4-8811-07E70E2521D3}" srcOrd="3" destOrd="0" presId="urn:microsoft.com/office/officeart/2005/8/layout/process4"/>
    <dgm:cxn modelId="{456ECFB4-3205-4BF9-A9B9-F9B0B8AE409D}" type="presParOf" srcId="{7BCDC592-8312-4E64-A8AA-D170108EEA3B}" destId="{DD199FB9-917D-489B-8171-D393B6C347C7}" srcOrd="4" destOrd="0" presId="urn:microsoft.com/office/officeart/2005/8/layout/process4"/>
    <dgm:cxn modelId="{B2B08061-3809-4C3F-BD65-B9EA5D57E5B2}" type="presParOf" srcId="{DD199FB9-917D-489B-8171-D393B6C347C7}" destId="{34FE2F84-8166-4C5D-ACE1-062E03BB3292}" srcOrd="0" destOrd="0" presId="urn:microsoft.com/office/officeart/2005/8/layout/process4"/>
    <dgm:cxn modelId="{471F9327-19A7-46AF-9CBA-1617A68FD3F4}" type="presParOf" srcId="{7BCDC592-8312-4E64-A8AA-D170108EEA3B}" destId="{9E9D0431-4D66-4E6C-B906-9FD3ABCCF727}" srcOrd="5" destOrd="0" presId="urn:microsoft.com/office/officeart/2005/8/layout/process4"/>
    <dgm:cxn modelId="{D19BCF15-F198-4D81-ABD5-D1CB2D415ECA}" type="presParOf" srcId="{7BCDC592-8312-4E64-A8AA-D170108EEA3B}" destId="{BD3C6F7A-C6F6-4CC9-83A7-3EF9111A373C}" srcOrd="6" destOrd="0" presId="urn:microsoft.com/office/officeart/2005/8/layout/process4"/>
    <dgm:cxn modelId="{87DA0B2B-E4BE-48DD-8B50-A51302232531}" type="presParOf" srcId="{BD3C6F7A-C6F6-4CC9-83A7-3EF9111A373C}" destId="{7FC8C15C-ADEB-4923-98B5-662A91C199D7}" srcOrd="0" destOrd="0" presId="urn:microsoft.com/office/officeart/2005/8/layout/process4"/>
    <dgm:cxn modelId="{283DEC8D-084C-4EE4-937A-74390CCC1085}" type="presParOf" srcId="{7BCDC592-8312-4E64-A8AA-D170108EEA3B}" destId="{7C209081-D2EB-4340-BF37-67C4727B6DBB}" srcOrd="7" destOrd="0" presId="urn:microsoft.com/office/officeart/2005/8/layout/process4"/>
    <dgm:cxn modelId="{C0EF76EB-12A2-4A71-87DF-76859943F802}" type="presParOf" srcId="{7BCDC592-8312-4E64-A8AA-D170108EEA3B}" destId="{40E63BF5-EAE3-4A1D-A111-78D3FC8C43D1}" srcOrd="8" destOrd="0" presId="urn:microsoft.com/office/officeart/2005/8/layout/process4"/>
    <dgm:cxn modelId="{7C56A4FE-E67D-406A-9C68-5071A21F895F}" type="presParOf" srcId="{40E63BF5-EAE3-4A1D-A111-78D3FC8C43D1}" destId="{D392AC1E-75BF-43B1-A615-74A542871C14}" srcOrd="0" destOrd="0" presId="urn:microsoft.com/office/officeart/2005/8/layout/process4"/>
    <dgm:cxn modelId="{9C1341A8-2D39-42BB-9996-608FE47F3957}" type="presParOf" srcId="{7BCDC592-8312-4E64-A8AA-D170108EEA3B}" destId="{8527B201-1E8F-4A69-9C89-B31F2CAC48A0}" srcOrd="9" destOrd="0" presId="urn:microsoft.com/office/officeart/2005/8/layout/process4"/>
    <dgm:cxn modelId="{9D17A201-6B45-4FD1-91A2-1CB6E1C328CE}" type="presParOf" srcId="{7BCDC592-8312-4E64-A8AA-D170108EEA3B}" destId="{657AF7AD-3ED4-4EC6-B4A2-43155244C2F1}" srcOrd="10" destOrd="0" presId="urn:microsoft.com/office/officeart/2005/8/layout/process4"/>
    <dgm:cxn modelId="{409A4567-5C5C-4A72-A7BB-B63E2AAB2631}" type="presParOf" srcId="{657AF7AD-3ED4-4EC6-B4A2-43155244C2F1}" destId="{F78AA8F7-9B3F-42AD-AEF2-86199D117C70}" srcOrd="0" destOrd="0" presId="urn:microsoft.com/office/officeart/2005/8/layout/process4"/>
    <dgm:cxn modelId="{DC0EAEBA-4331-4E6E-92DF-8574199FF362}" type="presParOf" srcId="{7BCDC592-8312-4E64-A8AA-D170108EEA3B}" destId="{51EA3437-3DE0-47B2-A6C8-75D4BD58E099}" srcOrd="11" destOrd="0" presId="urn:microsoft.com/office/officeart/2005/8/layout/process4"/>
    <dgm:cxn modelId="{448CBA68-05D5-45EE-98B2-7C698CAB0D3B}" type="presParOf" srcId="{7BCDC592-8312-4E64-A8AA-D170108EEA3B}" destId="{30A35BCF-5918-46AF-918F-64CB0DA8987E}" srcOrd="12" destOrd="0" presId="urn:microsoft.com/office/officeart/2005/8/layout/process4"/>
    <dgm:cxn modelId="{11F00C78-F50E-40C0-8D08-22EE8AF1961D}" type="presParOf" srcId="{30A35BCF-5918-46AF-918F-64CB0DA8987E}" destId="{64CFA834-3173-4C7B-AE77-C85B9CDAC1D5}" srcOrd="0" destOrd="0" presId="urn:microsoft.com/office/officeart/2005/8/layout/process4"/>
    <dgm:cxn modelId="{D8CD5664-7F69-4788-B21B-EDA06F2877A7}" type="presParOf" srcId="{7BCDC592-8312-4E64-A8AA-D170108EEA3B}" destId="{1252AF5E-ABD9-4058-AC1E-749EF786C148}" srcOrd="13" destOrd="0" presId="urn:microsoft.com/office/officeart/2005/8/layout/process4"/>
    <dgm:cxn modelId="{D718DF36-CCC6-4BA8-A139-C2E0F5E75CAC}" type="presParOf" srcId="{7BCDC592-8312-4E64-A8AA-D170108EEA3B}" destId="{AEACFBAC-00F5-45B1-9413-8BE0D8676A9E}" srcOrd="14" destOrd="0" presId="urn:microsoft.com/office/officeart/2005/8/layout/process4"/>
    <dgm:cxn modelId="{1F864E26-8DB9-47B0-A589-1A9F8996F9DE}" type="presParOf" srcId="{AEACFBAC-00F5-45B1-9413-8BE0D8676A9E}" destId="{EE83CC43-C087-4374-AD1A-7E2C186E046D}" srcOrd="0" destOrd="0" presId="urn:microsoft.com/office/officeart/2005/8/layout/process4"/>
    <dgm:cxn modelId="{3ECDB8C1-0E86-492D-9410-A0173325574F}" type="presParOf" srcId="{7BCDC592-8312-4E64-A8AA-D170108EEA3B}" destId="{45434E12-0C58-49B0-8A1E-F05926488BAD}" srcOrd="15" destOrd="0" presId="urn:microsoft.com/office/officeart/2005/8/layout/process4"/>
    <dgm:cxn modelId="{41D00A3F-C830-457D-B5A1-87129F84122E}" type="presParOf" srcId="{7BCDC592-8312-4E64-A8AA-D170108EEA3B}" destId="{478AAB3C-F8FF-4001-B228-85E313100F62}" srcOrd="16" destOrd="0" presId="urn:microsoft.com/office/officeart/2005/8/layout/process4"/>
    <dgm:cxn modelId="{F9CFCB0A-F8FA-41A6-BEF1-33C7C0D62C22}" type="presParOf" srcId="{478AAB3C-F8FF-4001-B228-85E313100F62}" destId="{EF345305-043C-4D88-B9B6-8133E3A8EAD6}" srcOrd="0" destOrd="0" presId="urn:microsoft.com/office/officeart/2005/8/layout/process4"/>
    <dgm:cxn modelId="{05EC9DD9-15FE-493C-AA2F-D8EBB104C61B}" type="presParOf" srcId="{7BCDC592-8312-4E64-A8AA-D170108EEA3B}" destId="{DC4BAD0F-1025-41A3-8F67-E11C96E4BBF0}" srcOrd="17" destOrd="0" presId="urn:microsoft.com/office/officeart/2005/8/layout/process4"/>
    <dgm:cxn modelId="{B8F8235A-5A8B-4DA4-8DC1-38C4640BDF73}" type="presParOf" srcId="{7BCDC592-8312-4E64-A8AA-D170108EEA3B}" destId="{0D3C9E8F-6859-44B8-BEB6-0B31FDE5D865}" srcOrd="18" destOrd="0" presId="urn:microsoft.com/office/officeart/2005/8/layout/process4"/>
    <dgm:cxn modelId="{8432DDFA-F681-42E7-8D85-DA2B5A25021D}" type="presParOf" srcId="{0D3C9E8F-6859-44B8-BEB6-0B31FDE5D865}" destId="{F8946736-2F63-49AF-A29F-25F4909696F5}" srcOrd="0" destOrd="0" presId="urn:microsoft.com/office/officeart/2005/8/layout/process4"/>
    <dgm:cxn modelId="{100BB897-B7C9-4D62-8929-5B739F0D11E0}" type="presParOf" srcId="{7BCDC592-8312-4E64-A8AA-D170108EEA3B}" destId="{432DAE5E-E57B-4DD1-A925-E14A8C0280B3}" srcOrd="19" destOrd="0" presId="urn:microsoft.com/office/officeart/2005/8/layout/process4"/>
    <dgm:cxn modelId="{A094D877-4E3B-41F4-9AC7-1A3B36EC012A}" type="presParOf" srcId="{7BCDC592-8312-4E64-A8AA-D170108EEA3B}" destId="{0AC242C1-D985-44A8-841A-E438B9126C2A}" srcOrd="20" destOrd="0" presId="urn:microsoft.com/office/officeart/2005/8/layout/process4"/>
    <dgm:cxn modelId="{70F5F89F-3FA8-48A8-8E5D-7AAC43A23A47}" type="presParOf" srcId="{0AC242C1-D985-44A8-841A-E438B9126C2A}" destId="{E134C456-D5C2-4CBC-A6A2-F4C2819E8224}" srcOrd="0" destOrd="0" presId="urn:microsoft.com/office/officeart/2005/8/layout/process4"/>
    <dgm:cxn modelId="{7B4A26A8-1153-415D-9FF6-8DD104216C72}" type="presParOf" srcId="{7BCDC592-8312-4E64-A8AA-D170108EEA3B}" destId="{6E89883A-9569-4318-A339-FFCC776F0817}" srcOrd="21" destOrd="0" presId="urn:microsoft.com/office/officeart/2005/8/layout/process4"/>
    <dgm:cxn modelId="{9ABFBF7A-E075-4F50-92B7-904F49C65881}" type="presParOf" srcId="{7BCDC592-8312-4E64-A8AA-D170108EEA3B}" destId="{A6C7866F-0AF0-4278-9F57-D0A9790C8AAA}" srcOrd="22" destOrd="0" presId="urn:microsoft.com/office/officeart/2005/8/layout/process4"/>
    <dgm:cxn modelId="{2DD4AC0D-2467-428F-BFF8-4455CFD59715}" type="presParOf" srcId="{A6C7866F-0AF0-4278-9F57-D0A9790C8AAA}" destId="{1BE2C0F5-C35A-4382-8BF0-5258A7E9E0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671E-2E8F-4091-AF1A-EBFB1EF529C9}">
      <dsp:nvSpPr>
        <dsp:cNvPr id="0" name=""/>
        <dsp:cNvSpPr/>
      </dsp:nvSpPr>
      <dsp:spPr>
        <a:xfrm>
          <a:off x="-6180129" y="-945490"/>
          <a:ext cx="7356624" cy="7356624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FEDA-217E-4C7B-AC9E-94E7D1AF53A7}">
      <dsp:nvSpPr>
        <dsp:cNvPr id="0" name=""/>
        <dsp:cNvSpPr/>
      </dsp:nvSpPr>
      <dsp:spPr>
        <a:xfrm>
          <a:off x="438086" y="287820"/>
          <a:ext cx="7117437" cy="575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4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використовувати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набуті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знання</a:t>
          </a:r>
          <a:r>
            <a:rPr lang="ru-RU" sz="1600" kern="1200" dirty="0" smtClean="0"/>
            <a:t> при </a:t>
          </a:r>
          <a:r>
            <a:rPr lang="ru-RU" sz="1600" kern="1200" dirty="0" err="1" smtClean="0"/>
            <a:t>веденні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наукових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дискусій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питань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історичного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розвитку</a:t>
          </a:r>
          <a:r>
            <a:rPr lang="ru-RU" sz="1600" kern="1200" dirty="0" smtClean="0"/>
            <a:t> науки і </a:t>
          </a:r>
          <a:r>
            <a:rPr lang="ru-RU" sz="1600" kern="1200" dirty="0" err="1" smtClean="0"/>
            <a:t>техніки</a:t>
          </a:r>
          <a:r>
            <a:rPr lang="ru-RU" sz="1600" kern="1200" dirty="0" smtClean="0"/>
            <a:t>; </a:t>
          </a:r>
          <a:endParaRPr lang="ru-RU" sz="1600" kern="1200" dirty="0"/>
        </a:p>
      </dsp:txBody>
      <dsp:txXfrm>
        <a:off x="438086" y="287820"/>
        <a:ext cx="7117437" cy="575422"/>
      </dsp:txXfrm>
    </dsp:sp>
    <dsp:sp modelId="{B5BB0732-6CFF-41E4-A483-ADF8E8CEE44D}">
      <dsp:nvSpPr>
        <dsp:cNvPr id="0" name=""/>
        <dsp:cNvSpPr/>
      </dsp:nvSpPr>
      <dsp:spPr>
        <a:xfrm>
          <a:off x="78446" y="215892"/>
          <a:ext cx="719278" cy="71927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7720B-ACBE-4D46-8027-B71DD828BAD1}">
      <dsp:nvSpPr>
        <dsp:cNvPr id="0" name=""/>
        <dsp:cNvSpPr/>
      </dsp:nvSpPr>
      <dsp:spPr>
        <a:xfrm>
          <a:off x="911410" y="1150845"/>
          <a:ext cx="6644113" cy="575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4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співпрацювати з носіями різних історичних і культурних цінностей; </a:t>
          </a:r>
          <a:endParaRPr lang="ru-RU" sz="1600" kern="1200" dirty="0"/>
        </a:p>
      </dsp:txBody>
      <dsp:txXfrm>
        <a:off x="911410" y="1150845"/>
        <a:ext cx="6644113" cy="575422"/>
      </dsp:txXfrm>
    </dsp:sp>
    <dsp:sp modelId="{0AF1B21F-99DF-4DD8-A9D9-AFDCB65ADAF8}">
      <dsp:nvSpPr>
        <dsp:cNvPr id="0" name=""/>
        <dsp:cNvSpPr/>
      </dsp:nvSpPr>
      <dsp:spPr>
        <a:xfrm>
          <a:off x="551771" y="1078917"/>
          <a:ext cx="719278" cy="719278"/>
        </a:xfrm>
        <a:prstGeom prst="ellipse">
          <a:avLst/>
        </a:prstGeom>
        <a:solidFill>
          <a:schemeClr val="bg2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F2A9A-71F2-42EE-8ACD-784FD915A3C6}">
      <dsp:nvSpPr>
        <dsp:cNvPr id="0" name=""/>
        <dsp:cNvSpPr/>
      </dsp:nvSpPr>
      <dsp:spPr>
        <a:xfrm>
          <a:off x="1127850" y="2013870"/>
          <a:ext cx="6427673" cy="575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4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створювати умови для комунікації із представниками наукових, громадських і релігійних організацій;</a:t>
          </a:r>
          <a:endParaRPr lang="ru-RU" sz="1600" kern="1200" dirty="0"/>
        </a:p>
      </dsp:txBody>
      <dsp:txXfrm>
        <a:off x="1127850" y="2013870"/>
        <a:ext cx="6427673" cy="575422"/>
      </dsp:txXfrm>
    </dsp:sp>
    <dsp:sp modelId="{83B78BD4-1AD5-45E8-800E-23639BF6AB0C}">
      <dsp:nvSpPr>
        <dsp:cNvPr id="0" name=""/>
        <dsp:cNvSpPr/>
      </dsp:nvSpPr>
      <dsp:spPr>
        <a:xfrm>
          <a:off x="768210" y="1941942"/>
          <a:ext cx="719278" cy="71927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39EDD-2D10-4933-A15A-6247E4921DDD}">
      <dsp:nvSpPr>
        <dsp:cNvPr id="0" name=""/>
        <dsp:cNvSpPr/>
      </dsp:nvSpPr>
      <dsp:spPr>
        <a:xfrm>
          <a:off x="1127850" y="2876349"/>
          <a:ext cx="6427673" cy="575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4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виконувати індивідуальні науково-дослідні завдання з відповідної проблематики; </a:t>
          </a:r>
          <a:endParaRPr lang="ru-RU" sz="1600" kern="1200" dirty="0"/>
        </a:p>
      </dsp:txBody>
      <dsp:txXfrm>
        <a:off x="1127850" y="2876349"/>
        <a:ext cx="6427673" cy="575422"/>
      </dsp:txXfrm>
    </dsp:sp>
    <dsp:sp modelId="{DA1AB5B3-624E-4CFE-BC82-E50949BE28A1}">
      <dsp:nvSpPr>
        <dsp:cNvPr id="0" name=""/>
        <dsp:cNvSpPr/>
      </dsp:nvSpPr>
      <dsp:spPr>
        <a:xfrm>
          <a:off x="768210" y="2804421"/>
          <a:ext cx="719278" cy="719278"/>
        </a:xfrm>
        <a:prstGeom prst="ellipse">
          <a:avLst/>
        </a:prstGeom>
        <a:solidFill>
          <a:schemeClr val="bg2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F7166-6137-4FA7-89C9-2E80807B5307}">
      <dsp:nvSpPr>
        <dsp:cNvPr id="0" name=""/>
        <dsp:cNvSpPr/>
      </dsp:nvSpPr>
      <dsp:spPr>
        <a:xfrm>
          <a:off x="911410" y="3739374"/>
          <a:ext cx="6644113" cy="575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4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використовувати загальнонаукові та спеціальні методи історичного дослідження в науково-дослідній діяльності; </a:t>
          </a:r>
          <a:endParaRPr lang="ru-RU" sz="1600" kern="1200" dirty="0"/>
        </a:p>
      </dsp:txBody>
      <dsp:txXfrm>
        <a:off x="911410" y="3739374"/>
        <a:ext cx="6644113" cy="575422"/>
      </dsp:txXfrm>
    </dsp:sp>
    <dsp:sp modelId="{A4388E32-1559-483A-AB2C-16741AAAE047}">
      <dsp:nvSpPr>
        <dsp:cNvPr id="0" name=""/>
        <dsp:cNvSpPr/>
      </dsp:nvSpPr>
      <dsp:spPr>
        <a:xfrm>
          <a:off x="551771" y="3667446"/>
          <a:ext cx="719278" cy="71927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CE4CB-B932-42D8-AF39-C530C04B5FF1}">
      <dsp:nvSpPr>
        <dsp:cNvPr id="0" name=""/>
        <dsp:cNvSpPr/>
      </dsp:nvSpPr>
      <dsp:spPr>
        <a:xfrm>
          <a:off x="438086" y="4602399"/>
          <a:ext cx="7117437" cy="5754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4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виявляти самостійність і соціальну відповідальність, громадянські та патріотичні чесноти при виконанні функціональних обов’язків. </a:t>
          </a:r>
          <a:endParaRPr lang="ru-RU" sz="1600" kern="1200" dirty="0"/>
        </a:p>
      </dsp:txBody>
      <dsp:txXfrm>
        <a:off x="438086" y="4602399"/>
        <a:ext cx="7117437" cy="575422"/>
      </dsp:txXfrm>
    </dsp:sp>
    <dsp:sp modelId="{ECBCB4D1-1050-40B3-9BA4-ABF094B34717}">
      <dsp:nvSpPr>
        <dsp:cNvPr id="0" name=""/>
        <dsp:cNvSpPr/>
      </dsp:nvSpPr>
      <dsp:spPr>
        <a:xfrm>
          <a:off x="78446" y="4530471"/>
          <a:ext cx="719278" cy="719278"/>
        </a:xfrm>
        <a:prstGeom prst="ellipse">
          <a:avLst/>
        </a:prstGeom>
        <a:solidFill>
          <a:schemeClr val="bg2"/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75F6F-4010-4562-8185-10D6AA9E0336}">
      <dsp:nvSpPr>
        <dsp:cNvPr id="0" name=""/>
        <dsp:cNvSpPr/>
      </dsp:nvSpPr>
      <dsp:spPr>
        <a:xfrm>
          <a:off x="0" y="5026170"/>
          <a:ext cx="8784976" cy="2998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Наукові стратегії і перспективи науки ХХІ ст.</a:t>
          </a:r>
          <a:endParaRPr lang="ru-RU" sz="1200" kern="1200"/>
        </a:p>
      </dsp:txBody>
      <dsp:txXfrm>
        <a:off x="0" y="5026170"/>
        <a:ext cx="8784976" cy="299863"/>
      </dsp:txXfrm>
    </dsp:sp>
    <dsp:sp modelId="{70CBB497-1864-4A53-856D-9ED7103B56C6}">
      <dsp:nvSpPr>
        <dsp:cNvPr id="0" name=""/>
        <dsp:cNvSpPr/>
      </dsp:nvSpPr>
      <dsp:spPr>
        <a:xfrm rot="10800000">
          <a:off x="0" y="4569478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Науково-технологічний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розвиток</a:t>
          </a:r>
          <a:r>
            <a:rPr lang="ru-RU" sz="1200" kern="1200" dirty="0" smtClean="0"/>
            <a:t> у ХХ ст. </a:t>
          </a:r>
          <a:endParaRPr lang="ru-RU" sz="1200" kern="1200" dirty="0"/>
        </a:p>
      </dsp:txBody>
      <dsp:txXfrm rot="10800000">
        <a:off x="0" y="4569478"/>
        <a:ext cx="8784976" cy="299667"/>
      </dsp:txXfrm>
    </dsp:sp>
    <dsp:sp modelId="{34FE2F84-8166-4C5D-ACE1-062E03BB3292}">
      <dsp:nvSpPr>
        <dsp:cNvPr id="0" name=""/>
        <dsp:cNvSpPr/>
      </dsp:nvSpPr>
      <dsp:spPr>
        <a:xfrm rot="10800000">
          <a:off x="0" y="4112786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Технічний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прогрес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наукове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знання</a:t>
          </a:r>
          <a:r>
            <a:rPr lang="ru-RU" sz="1200" kern="1200" dirty="0" smtClean="0"/>
            <a:t> в ХІХ ст.</a:t>
          </a:r>
          <a:endParaRPr lang="ru-RU" sz="1200" kern="1200" dirty="0"/>
        </a:p>
      </dsp:txBody>
      <dsp:txXfrm rot="10800000">
        <a:off x="0" y="4112786"/>
        <a:ext cx="8784976" cy="299667"/>
      </dsp:txXfrm>
    </dsp:sp>
    <dsp:sp modelId="{7FC8C15C-ADEB-4923-98B5-662A91C199D7}">
      <dsp:nvSpPr>
        <dsp:cNvPr id="0" name=""/>
        <dsp:cNvSpPr/>
      </dsp:nvSpPr>
      <dsp:spPr>
        <a:xfrm rot="10800000">
          <a:off x="0" y="3656094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Наука </a:t>
          </a:r>
          <a:r>
            <a:rPr lang="ru-RU" sz="1200" kern="1200" dirty="0" err="1" smtClean="0"/>
            <a:t>напередодні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промислової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революції</a:t>
          </a:r>
          <a:r>
            <a:rPr lang="ru-RU" sz="1200" kern="1200" dirty="0" smtClean="0"/>
            <a:t> (40-ві - 90-ті роки XVІІІ ст.)</a:t>
          </a:r>
          <a:r>
            <a:rPr lang="uk-UA" sz="1200" kern="1200" dirty="0" smtClean="0"/>
            <a:t>.</a:t>
          </a:r>
          <a:endParaRPr lang="ru-RU" sz="1200" kern="1200" dirty="0"/>
        </a:p>
      </dsp:txBody>
      <dsp:txXfrm rot="10800000">
        <a:off x="0" y="3656094"/>
        <a:ext cx="8784976" cy="299667"/>
      </dsp:txXfrm>
    </dsp:sp>
    <dsp:sp modelId="{D392AC1E-75BF-43B1-A615-74A542871C14}">
      <dsp:nvSpPr>
        <dsp:cNvPr id="0" name=""/>
        <dsp:cNvSpPr/>
      </dsp:nvSpPr>
      <dsp:spPr>
        <a:xfrm rot="10800000">
          <a:off x="0" y="3199402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Епоха Ньютона в історії розвитку науки і техніки (друга nоловина XVll- перша третина XVIII cт.)</a:t>
          </a:r>
          <a:r>
            <a:rPr lang="uk-UA" sz="1100" kern="1200" smtClean="0"/>
            <a:t>.</a:t>
          </a:r>
          <a:endParaRPr lang="ru-RU" sz="1100" kern="1200"/>
        </a:p>
      </dsp:txBody>
      <dsp:txXfrm rot="10800000">
        <a:off x="0" y="3199402"/>
        <a:ext cx="8784976" cy="299667"/>
      </dsp:txXfrm>
    </dsp:sp>
    <dsp:sp modelId="{F78AA8F7-9B3F-42AD-AEF2-86199D117C70}">
      <dsp:nvSpPr>
        <dsp:cNvPr id="0" name=""/>
        <dsp:cNvSpPr/>
      </dsp:nvSpPr>
      <dsp:spPr>
        <a:xfrm rot="10800000">
          <a:off x="0" y="2742710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Наука і техніка галілеєвого періоду (60-ті роки ХУІ ст. - 40-вi роки ХІІ ст.)</a:t>
          </a:r>
          <a:r>
            <a:rPr lang="uk-UA" sz="1200" kern="1200" smtClean="0"/>
            <a:t>.</a:t>
          </a:r>
          <a:endParaRPr lang="ru-RU" sz="1200" kern="1200"/>
        </a:p>
      </dsp:txBody>
      <dsp:txXfrm rot="10800000">
        <a:off x="0" y="2742710"/>
        <a:ext cx="8784976" cy="299667"/>
      </dsp:txXfrm>
    </dsp:sp>
    <dsp:sp modelId="{64CFA834-3173-4C7B-AE77-C85B9CDAC1D5}">
      <dsp:nvSpPr>
        <dsp:cNvPr id="0" name=""/>
        <dsp:cNvSpPr/>
      </dsp:nvSpPr>
      <dsp:spPr>
        <a:xfrm rot="10800000">
          <a:off x="0" y="2286018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Наука і техніка Відродження (ХV - першої половини ХП ст.)</a:t>
          </a:r>
          <a:r>
            <a:rPr lang="uk-UA" sz="1200" kern="1200" smtClean="0"/>
            <a:t>. </a:t>
          </a:r>
          <a:endParaRPr lang="ru-RU" sz="1200" kern="1200"/>
        </a:p>
      </dsp:txBody>
      <dsp:txXfrm rot="10800000">
        <a:off x="0" y="2286018"/>
        <a:ext cx="8784976" cy="299667"/>
      </dsp:txXfrm>
    </dsp:sp>
    <dsp:sp modelId="{EE83CC43-C087-4374-AD1A-7E2C186E046D}">
      <dsp:nvSpPr>
        <dsp:cNvPr id="0" name=""/>
        <dsp:cNvSpPr/>
      </dsp:nvSpPr>
      <dsp:spPr>
        <a:xfrm rot="10800000">
          <a:off x="0" y="1829326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Особливості розвитку науково-технічних знань у суспільстві пізнього середньовіччя (ХІІ - ХІV c</a:t>
          </a:r>
          <a:r>
            <a:rPr lang="uk-UA" sz="1200" kern="1200" smtClean="0"/>
            <a:t>т</a:t>
          </a:r>
          <a:r>
            <a:rPr lang="ru-RU" sz="1200" kern="1200" smtClean="0"/>
            <a:t>.)</a:t>
          </a:r>
          <a:r>
            <a:rPr lang="uk-UA" sz="1200" kern="1200" smtClean="0"/>
            <a:t>.</a:t>
          </a:r>
          <a:endParaRPr lang="ru-RU" sz="1200" kern="1200"/>
        </a:p>
      </dsp:txBody>
      <dsp:txXfrm rot="10800000">
        <a:off x="0" y="1829326"/>
        <a:ext cx="8784976" cy="299667"/>
      </dsp:txXfrm>
    </dsp:sp>
    <dsp:sp modelId="{EF345305-043C-4D88-B9B6-8133E3A8EAD6}">
      <dsp:nvSpPr>
        <dsp:cNvPr id="0" name=""/>
        <dsp:cNvSpPr/>
      </dsp:nvSpPr>
      <dsp:spPr>
        <a:xfrm rot="10800000">
          <a:off x="0" y="1372634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Розвиток науки і техніки в paнньомy середньовіччі (V –Х ст.)</a:t>
          </a:r>
          <a:r>
            <a:rPr lang="uk-UA" sz="1200" kern="1200" smtClean="0"/>
            <a:t>.</a:t>
          </a:r>
          <a:endParaRPr lang="ru-RU" sz="1200" kern="1200"/>
        </a:p>
      </dsp:txBody>
      <dsp:txXfrm rot="10800000">
        <a:off x="0" y="1372634"/>
        <a:ext cx="8784976" cy="299667"/>
      </dsp:txXfrm>
    </dsp:sp>
    <dsp:sp modelId="{F8946736-2F63-49AF-A29F-25F4909696F5}">
      <dsp:nvSpPr>
        <dsp:cNvPr id="0" name=""/>
        <dsp:cNvSpPr/>
      </dsp:nvSpPr>
      <dsp:spPr>
        <a:xfrm rot="10800000">
          <a:off x="0" y="915942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Наукове знання та технічні мистецтва за часів еллінізму та панування Риму (друга половина lV ст. до н.e. - 450 роки н.e.)</a:t>
          </a:r>
          <a:r>
            <a:rPr lang="uk-UA" sz="1200" kern="1200" smtClean="0"/>
            <a:t>.</a:t>
          </a:r>
          <a:endParaRPr lang="ru-RU" sz="1200" kern="1200"/>
        </a:p>
      </dsp:txBody>
      <dsp:txXfrm rot="10800000">
        <a:off x="0" y="915942"/>
        <a:ext cx="8784976" cy="299667"/>
      </dsp:txXfrm>
    </dsp:sp>
    <dsp:sp modelId="{E134C456-D5C2-4CBC-A6A2-F4C2819E8224}">
      <dsp:nvSpPr>
        <dsp:cNvPr id="0" name=""/>
        <dsp:cNvSpPr/>
      </dsp:nvSpPr>
      <dsp:spPr>
        <a:xfrm rot="10800000">
          <a:off x="0" y="459250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Перехід від міфологічного до наукового сприймання оточуючого світу (наука і техніка в давньогрєцькій культурі: VII - перша половинa IV ст. до н.е.)</a:t>
          </a:r>
          <a:r>
            <a:rPr lang="uk-UA" sz="1200" kern="1200" smtClean="0"/>
            <a:t>.</a:t>
          </a:r>
          <a:endParaRPr lang="ru-RU" sz="1200" kern="1200"/>
        </a:p>
      </dsp:txBody>
      <dsp:txXfrm rot="10800000">
        <a:off x="0" y="459250"/>
        <a:ext cx="8784976" cy="299667"/>
      </dsp:txXfrm>
    </dsp:sp>
    <dsp:sp modelId="{1BE2C0F5-C35A-4382-8BF0-5258A7E9E0A8}">
      <dsp:nvSpPr>
        <dsp:cNvPr id="0" name=""/>
        <dsp:cNvSpPr/>
      </dsp:nvSpPr>
      <dsp:spPr>
        <a:xfrm rot="10800000">
          <a:off x="0" y="2558"/>
          <a:ext cx="8784976" cy="46118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Практичні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джерела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виникнення</a:t>
          </a:r>
          <a:r>
            <a:rPr lang="ru-RU" sz="1200" kern="1200" dirty="0" smtClean="0"/>
            <a:t> та </a:t>
          </a:r>
          <a:r>
            <a:rPr lang="ru-RU" sz="1200" kern="1200" dirty="0" err="1" smtClean="0"/>
            <a:t>розвитку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людських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знань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формування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наукового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пізнання</a:t>
          </a:r>
          <a:r>
            <a:rPr lang="uk-UA" sz="1200" kern="1200" dirty="0" smtClean="0"/>
            <a:t>. </a:t>
          </a:r>
          <a:endParaRPr lang="ru-RU" sz="1200" kern="1200" dirty="0"/>
        </a:p>
      </dsp:txBody>
      <dsp:txXfrm rot="10800000">
        <a:off x="0" y="2558"/>
        <a:ext cx="8784976" cy="29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DDB032-512E-448A-BA23-B93B5595E71A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CC378B-8D13-44E9-B313-E221B32A11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ІСТОРІЯ НАУКИ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6480720" cy="1759614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chemeClr val="tx1"/>
                </a:solidFill>
              </a:rPr>
              <a:t>вибіркова навчальна дисципліна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 b="1" dirty="0">
                <a:solidFill>
                  <a:schemeClr val="tx1"/>
                </a:solidFill>
              </a:rPr>
              <a:t>циклу професійної підготовки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 b="1" dirty="0">
                <a:solidFill>
                  <a:schemeClr val="tx1"/>
                </a:solidFill>
              </a:rPr>
              <a:t>для здобувачів першого (бакалаврського) рівня вищої освіти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600" b="1" dirty="0">
                <a:solidFill>
                  <a:schemeClr val="tx1"/>
                </a:solidFill>
              </a:rPr>
              <a:t>освітньої програми «Фармація, промислова фармація»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uk-UA" sz="1200" b="1" dirty="0"/>
              <a:t/>
            </a:r>
            <a:br>
              <a:rPr lang="uk-UA" sz="1200" b="1" dirty="0"/>
            </a:br>
            <a:r>
              <a:rPr lang="uk-UA" sz="1200" b="1" dirty="0"/>
              <a:t> </a:t>
            </a:r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1037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223" y="519075"/>
            <a:ext cx="7416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Мета навчальної дисципліни</a:t>
            </a:r>
            <a:r>
              <a:rPr lang="uk-UA" sz="2400" b="1" dirty="0" smtClean="0"/>
              <a:t>:</a:t>
            </a:r>
          </a:p>
          <a:p>
            <a:pPr algn="ctr"/>
            <a:endParaRPr lang="ru-RU" dirty="0"/>
          </a:p>
          <a:p>
            <a:pPr algn="just"/>
            <a:r>
              <a:rPr lang="uk-UA" sz="2000" dirty="0"/>
              <a:t>надання знань з історії розвитку науки, ознайомлення студентів з історією нагромадження наукових знань у межах окремих галузей природничих наук відповідно до конкретних історичних етапів розвитку науки та впливу соціально-культурного контексту з метою опанування інтелектуального багатства світової наукової культури, яке зберігається в історії людства та на якому ґрунтується сучасна наука.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12175"/>
            <a:ext cx="7690119" cy="28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9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0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Завдання навчальної дисципліни: </a:t>
            </a:r>
            <a:endParaRPr lang="ru-RU" sz="2400" dirty="0"/>
          </a:p>
          <a:p>
            <a:pPr algn="just"/>
            <a:r>
              <a:rPr lang="uk-UA" sz="2000" dirty="0"/>
              <a:t>забезпечити формування засадничих знань про науку, закономірності поступу наукового і технічного знання на різних історичних етапах, зв’язки і взаємодію з іншими формами суспільної свідомості та вимірами життя суспільства.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86561"/>
            <a:ext cx="3478900" cy="2315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5372"/>
            <a:ext cx="3065512" cy="2316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8" b="11538"/>
          <a:stretch/>
        </p:blipFill>
        <p:spPr>
          <a:xfrm>
            <a:off x="1" y="4509120"/>
            <a:ext cx="5105362" cy="23411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3" y="2286561"/>
            <a:ext cx="3419872" cy="279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996" y="4442641"/>
            <a:ext cx="4608004" cy="23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4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12845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Компетентності</a:t>
            </a:r>
            <a:r>
              <a:rPr lang="uk-UA" sz="2400" b="1" dirty="0" smtClean="0"/>
              <a:t>: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391002"/>
              </p:ext>
            </p:extLst>
          </p:nvPr>
        </p:nvGraphicFramePr>
        <p:xfrm>
          <a:off x="683568" y="843677"/>
          <a:ext cx="7632848" cy="546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74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965" y="620688"/>
            <a:ext cx="748883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Вступ</a:t>
            </a:r>
            <a:endParaRPr lang="ru-RU" sz="2400" dirty="0"/>
          </a:p>
          <a:p>
            <a:r>
              <a:rPr lang="uk-UA" dirty="0"/>
              <a:t> </a:t>
            </a:r>
            <a:endParaRPr lang="ru-RU" dirty="0"/>
          </a:p>
          <a:p>
            <a:pPr algn="just"/>
            <a:r>
              <a:rPr lang="uk-UA" dirty="0"/>
              <a:t>У процесі вивчення дисципліни студенти отримують знання з історії прирощення наукових знань у межах окремих галузей природничих, гуманітарних, соціальних, технічних наук, проте предметом дисципліни є не тільки викладення історії конкретних галузей науки, але і загальна та соціальна історія науки, які включають вивчення соціокультурної зумовленості історичних періодів розвитку науки, закономірностей прирощення наукового знання на різних історичних етапах. </a:t>
            </a:r>
            <a:endParaRPr lang="ru-RU" dirty="0"/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/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7053" r="-1791" b="43558"/>
          <a:stretch/>
        </p:blipFill>
        <p:spPr bwMode="auto">
          <a:xfrm>
            <a:off x="858619" y="3501008"/>
            <a:ext cx="7564222" cy="280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59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Вивчаючи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дисципліну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ви</a:t>
            </a:r>
            <a:r>
              <a:rPr lang="ru-RU" sz="2400" dirty="0" smtClean="0"/>
              <a:t> </a:t>
            </a:r>
            <a:r>
              <a:rPr lang="ru-RU" sz="2400" dirty="0" err="1" smtClean="0"/>
              <a:t>дізнаєтеся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цивілізації</a:t>
            </a:r>
            <a:r>
              <a:rPr lang="ru-RU" sz="2400" dirty="0" smtClean="0"/>
              <a:t> 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04785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Так, нам </a:t>
            </a:r>
            <a:r>
              <a:rPr lang="ru-RU" dirty="0" err="1" smtClean="0"/>
              <a:t>невідомі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першим </a:t>
            </a:r>
            <a:r>
              <a:rPr lang="ru-RU" dirty="0" err="1" smtClean="0"/>
              <a:t>перетворив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 на </a:t>
            </a:r>
            <a:r>
              <a:rPr lang="ru-RU" dirty="0" err="1" smtClean="0"/>
              <a:t>знаряддя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видобув</a:t>
            </a:r>
            <a:r>
              <a:rPr lang="ru-RU" dirty="0" smtClean="0"/>
              <a:t> </a:t>
            </a:r>
            <a:r>
              <a:rPr lang="ru-RU" dirty="0" err="1" smtClean="0"/>
              <a:t>вогонь</a:t>
            </a:r>
            <a:r>
              <a:rPr lang="ru-RU" dirty="0" smtClean="0"/>
              <a:t>, </a:t>
            </a:r>
            <a:r>
              <a:rPr lang="ru-RU" dirty="0" err="1" smtClean="0"/>
              <a:t>винайшов</a:t>
            </a:r>
            <a:r>
              <a:rPr lang="ru-RU" dirty="0" smtClean="0"/>
              <a:t> колесо, гончарне коло, </a:t>
            </a:r>
            <a:r>
              <a:rPr lang="ru-RU" dirty="0" err="1" smtClean="0"/>
              <a:t>ткацтво</a:t>
            </a:r>
            <a:r>
              <a:rPr lang="ru-RU" dirty="0" smtClean="0"/>
              <a:t>, приручив першу </a:t>
            </a:r>
            <a:r>
              <a:rPr lang="ru-RU" dirty="0" err="1" smtClean="0"/>
              <a:t>тварину</a:t>
            </a:r>
            <a:r>
              <a:rPr lang="ru-RU" dirty="0" smtClean="0"/>
              <a:t>, посадив зерно в землю. Але нам </a:t>
            </a:r>
            <a:r>
              <a:rPr lang="ru-RU" dirty="0" err="1" smtClean="0"/>
              <a:t>відомі</a:t>
            </a:r>
            <a:r>
              <a:rPr lang="ru-RU" dirty="0" smtClean="0"/>
              <a:t> </a:t>
            </a:r>
            <a:r>
              <a:rPr lang="ru-RU" dirty="0" err="1" smtClean="0"/>
              <a:t>імена</a:t>
            </a:r>
            <a:r>
              <a:rPr lang="ru-RU" dirty="0" smtClean="0"/>
              <a:t> </a:t>
            </a:r>
            <a:r>
              <a:rPr lang="ru-RU" dirty="0" err="1" smtClean="0"/>
              <a:t>Архімеда</a:t>
            </a:r>
            <a:r>
              <a:rPr lang="ru-RU" dirty="0" smtClean="0"/>
              <a:t>, Ньютона, </a:t>
            </a:r>
            <a:r>
              <a:rPr lang="ru-RU" dirty="0" err="1" smtClean="0"/>
              <a:t>Тесли</a:t>
            </a:r>
            <a:r>
              <a:rPr lang="ru-RU" dirty="0" smtClean="0"/>
              <a:t>, </a:t>
            </a:r>
            <a:r>
              <a:rPr lang="ru-RU" dirty="0" err="1" smtClean="0"/>
              <a:t>Менделєєва</a:t>
            </a:r>
            <a:r>
              <a:rPr lang="ru-RU" dirty="0" smtClean="0"/>
              <a:t>, </a:t>
            </a:r>
            <a:r>
              <a:rPr lang="ru-RU" dirty="0" err="1" smtClean="0"/>
              <a:t>Ейнштейна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96" y="1580669"/>
            <a:ext cx="2207082" cy="30331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407578"/>
            <a:ext cx="4104456" cy="2450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71" y="1534491"/>
            <a:ext cx="2066925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88" y="4418376"/>
            <a:ext cx="2125958" cy="2439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376913"/>
            <a:ext cx="2481088" cy="24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928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Для засвоєння курсу «Історія науки» </a:t>
            </a:r>
            <a:endParaRPr lang="ru-RU" sz="2400" dirty="0"/>
          </a:p>
          <a:p>
            <a:pPr algn="ctr"/>
            <a:r>
              <a:rPr lang="uk-UA" sz="2400" b="1" dirty="0"/>
              <a:t>пропонується вивчення наступних тем: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10589099"/>
              </p:ext>
            </p:extLst>
          </p:nvPr>
        </p:nvGraphicFramePr>
        <p:xfrm>
          <a:off x="179512" y="1412776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431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</TotalTime>
  <Words>443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ІСТОРІЯ НАУКИ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НАУКИ</dc:title>
  <dc:creator>mom</dc:creator>
  <cp:lastModifiedBy>mom</cp:lastModifiedBy>
  <cp:revision>5</cp:revision>
  <dcterms:created xsi:type="dcterms:W3CDTF">2020-07-13T16:51:05Z</dcterms:created>
  <dcterms:modified xsi:type="dcterms:W3CDTF">2020-07-13T17:42:23Z</dcterms:modified>
</cp:coreProperties>
</file>